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sldIdLst>
    <p:sldId id="422" r:id="rId2"/>
    <p:sldId id="427" r:id="rId3"/>
    <p:sldId id="428" r:id="rId4"/>
    <p:sldId id="430" r:id="rId5"/>
    <p:sldId id="429" r:id="rId6"/>
    <p:sldId id="431" r:id="rId7"/>
    <p:sldId id="432" r:id="rId8"/>
    <p:sldId id="440" r:id="rId9"/>
    <p:sldId id="256" r:id="rId10"/>
    <p:sldId id="267" r:id="rId11"/>
    <p:sldId id="270" r:id="rId12"/>
    <p:sldId id="269" r:id="rId13"/>
    <p:sldId id="268" r:id="rId14"/>
    <p:sldId id="271" r:id="rId15"/>
    <p:sldId id="273" r:id="rId16"/>
    <p:sldId id="274" r:id="rId17"/>
    <p:sldId id="272" r:id="rId18"/>
    <p:sldId id="433" r:id="rId19"/>
    <p:sldId id="434" r:id="rId20"/>
    <p:sldId id="435" r:id="rId21"/>
    <p:sldId id="436" r:id="rId22"/>
    <p:sldId id="43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26DF0C-8DCA-4784-87FD-7E39F7414586}">
          <p14:sldIdLst>
            <p14:sldId id="422"/>
          </p14:sldIdLst>
        </p14:section>
        <p14:section name="Untitled Section" id="{A9AC5884-E39E-4840-AB93-BA67DE835E2A}">
          <p14:sldIdLst>
            <p14:sldId id="427"/>
            <p14:sldId id="428"/>
            <p14:sldId id="430"/>
            <p14:sldId id="429"/>
            <p14:sldId id="431"/>
            <p14:sldId id="432"/>
            <p14:sldId id="440"/>
            <p14:sldId id="256"/>
            <p14:sldId id="267"/>
            <p14:sldId id="270"/>
            <p14:sldId id="269"/>
            <p14:sldId id="268"/>
            <p14:sldId id="271"/>
            <p14:sldId id="273"/>
            <p14:sldId id="274"/>
            <p14:sldId id="272"/>
            <p14:sldId id="433"/>
            <p14:sldId id="434"/>
            <p14:sldId id="435"/>
            <p14:sldId id="436"/>
            <p14:sldId id="4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CE"/>
    <a:srgbClr val="00A5BD"/>
    <a:srgbClr val="FF9800"/>
    <a:srgbClr val="3D4543"/>
    <a:srgbClr val="3B3FB6"/>
    <a:srgbClr val="FFC72C"/>
    <a:srgbClr val="888A8B"/>
    <a:srgbClr val="FFFFFF"/>
    <a:srgbClr val="4E4B48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24"/>
    <p:restoredTop sz="93260"/>
  </p:normalViewPr>
  <p:slideViewPr>
    <p:cSldViewPr snapToGrid="0" snapToObjects="1">
      <p:cViewPr varScale="1">
        <p:scale>
          <a:sx n="62" d="100"/>
          <a:sy n="62" d="100"/>
        </p:scale>
        <p:origin x="9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E28C9-EE58-D948-AC2D-92A1CDC5F71A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80CF3-F5D3-FF41-9AD1-ADAA40BBA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32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lm tree in front of a body of water&#10;&#10;Description automatically generated">
            <a:extLst>
              <a:ext uri="{FF2B5EF4-FFF2-40B4-BE49-F238E27FC236}">
                <a16:creationId xmlns:a16="http://schemas.microsoft.com/office/drawing/2014/main" id="{5149C56B-E9B8-874E-BDB5-0973D3567F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1"/>
            <a:ext cx="12191998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2F341C-FDF1-3249-B9A6-A93A5B5A7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87"/>
          <a:stretch/>
        </p:blipFill>
        <p:spPr>
          <a:xfrm>
            <a:off x="0" y="0"/>
            <a:ext cx="79504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4A072C-FA50-7543-AC1B-4676542F7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519" y="1519106"/>
            <a:ext cx="5991808" cy="2387600"/>
          </a:xfrm>
        </p:spPr>
        <p:txBody>
          <a:bodyPr anchor="b"/>
          <a:lstStyle>
            <a:lvl1pPr algn="l">
              <a:defRPr sz="80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10E77E0-C415-9540-B72B-1FF5CA42E8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519" y="4079165"/>
            <a:ext cx="5991808" cy="1431925"/>
          </a:xfrm>
        </p:spPr>
        <p:txBody>
          <a:bodyPr/>
          <a:lstStyle>
            <a:lvl1pPr>
              <a:defRPr sz="2400" b="1">
                <a:solidFill>
                  <a:srgbClr val="FFFFFF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Subhead – Click to edit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5182D09B-F33C-624F-BCE6-B35871858A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519" y="6020450"/>
            <a:ext cx="2743200" cy="3313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157848-95FD-E84A-AF70-340FFAC9EF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25" y="363363"/>
            <a:ext cx="1835441" cy="5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76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234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B96C7-3FDF-9944-AF3B-FA021F9F5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715271"/>
            <a:ext cx="10515600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327C-B3A7-1C45-B648-3D85CF19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2676"/>
            <a:ext cx="10515600" cy="3497140"/>
          </a:xfrm>
        </p:spPr>
        <p:txBody>
          <a:bodyPr/>
          <a:lstStyle>
            <a:lvl1pPr>
              <a:buClr>
                <a:srgbClr val="FFC72C"/>
              </a:buClr>
              <a:defRPr/>
            </a:lvl1pPr>
            <a:lvl2pPr>
              <a:buClr>
                <a:srgbClr val="FFC72C"/>
              </a:buClr>
              <a:defRPr/>
            </a:lvl2pPr>
            <a:lvl3pPr>
              <a:buClr>
                <a:srgbClr val="FFC72C"/>
              </a:buClr>
              <a:defRPr/>
            </a:lvl3pPr>
            <a:lvl4pPr>
              <a:buClr>
                <a:srgbClr val="FFC72C"/>
              </a:buClr>
              <a:defRPr/>
            </a:lvl4pPr>
            <a:lvl5pPr>
              <a:buClr>
                <a:srgbClr val="FFC72C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53072E-1A32-3943-8CB4-D03916A2FC42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0E412CD2-C041-E54B-B68F-492D6C7AEB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24" y="6203901"/>
            <a:ext cx="1183823" cy="3407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03B4827-F686-6341-BA5C-7DC04DF95DB3}"/>
              </a:ext>
            </a:extLst>
          </p:cNvPr>
          <p:cNvGrpSpPr/>
          <p:nvPr userDrawn="1"/>
        </p:nvGrpSpPr>
        <p:grpSpPr>
          <a:xfrm>
            <a:off x="0" y="0"/>
            <a:ext cx="533400" cy="6858000"/>
            <a:chOff x="0" y="0"/>
            <a:chExt cx="5334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74436BA-3E21-A544-8975-09473E405E9B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FFC7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52C1FB2-DC69-034A-8BE9-E991724F6C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410" y="848832"/>
              <a:ext cx="432990" cy="793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7763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234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B96C7-3FDF-9944-AF3B-FA021F9F5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715271"/>
            <a:ext cx="4922134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327C-B3A7-1C45-B648-3D85CF19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352675"/>
            <a:ext cx="4922134" cy="3497140"/>
          </a:xfrm>
        </p:spPr>
        <p:txBody>
          <a:bodyPr/>
          <a:lstStyle>
            <a:lvl1pPr>
              <a:buClr>
                <a:srgbClr val="FFC72C"/>
              </a:buClr>
              <a:defRPr/>
            </a:lvl1pPr>
            <a:lvl2pPr>
              <a:buClr>
                <a:srgbClr val="FFC72C"/>
              </a:buClr>
              <a:defRPr/>
            </a:lvl2pPr>
            <a:lvl3pPr>
              <a:buClr>
                <a:srgbClr val="FFC72C"/>
              </a:buClr>
              <a:defRPr/>
            </a:lvl3pPr>
            <a:lvl4pPr>
              <a:buClr>
                <a:srgbClr val="FFC72C"/>
              </a:buClr>
              <a:defRPr/>
            </a:lvl4pPr>
            <a:lvl5pPr>
              <a:buClr>
                <a:srgbClr val="FFC72C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A2A21-97D6-B94F-BD37-4269D663D9F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05837" y="1715271"/>
            <a:ext cx="4946374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3BF7E9-232C-174C-B9ED-D02B051010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5837" y="2352675"/>
            <a:ext cx="4946374" cy="3497140"/>
          </a:xfrm>
        </p:spPr>
        <p:txBody>
          <a:bodyPr/>
          <a:lstStyle>
            <a:lvl1pPr>
              <a:buClr>
                <a:srgbClr val="FFC72C"/>
              </a:buClr>
              <a:defRPr/>
            </a:lvl1pPr>
            <a:lvl2pPr>
              <a:buClr>
                <a:srgbClr val="FFC72C"/>
              </a:buClr>
              <a:defRPr/>
            </a:lvl2pPr>
            <a:lvl3pPr>
              <a:buClr>
                <a:srgbClr val="FFC72C"/>
              </a:buClr>
              <a:defRPr/>
            </a:lvl3pPr>
            <a:lvl4pPr>
              <a:buClr>
                <a:srgbClr val="FFC72C"/>
              </a:buClr>
              <a:defRPr/>
            </a:lvl4pPr>
            <a:lvl5pPr>
              <a:buClr>
                <a:srgbClr val="FFC72C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E2EC7-DE04-8D4B-85E5-10EED7C2BB90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DEED8B75-6D35-8E4E-B23A-8D6BD393F1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24" y="6203901"/>
            <a:ext cx="1183823" cy="34079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0C7E0D4-671E-1741-BDCE-EEDFE3C4422D}"/>
              </a:ext>
            </a:extLst>
          </p:cNvPr>
          <p:cNvGrpSpPr/>
          <p:nvPr userDrawn="1"/>
        </p:nvGrpSpPr>
        <p:grpSpPr>
          <a:xfrm>
            <a:off x="0" y="0"/>
            <a:ext cx="533400" cy="6858000"/>
            <a:chOff x="0" y="0"/>
            <a:chExt cx="5334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1B7A728-9A3C-BD47-85AD-1A3CF7452E22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FFC7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E62A159-2542-E447-8086-1D4E3C1DF8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410" y="848832"/>
              <a:ext cx="432990" cy="793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9679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1DF7D-F202-FC44-96C0-08244BB09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6BC17-E80E-6A40-BED9-0307CE10A502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A0A7FB-1EDC-A74E-B8D4-D8C3837F4E19}"/>
              </a:ext>
            </a:extLst>
          </p:cNvPr>
          <p:cNvGrpSpPr/>
          <p:nvPr userDrawn="1"/>
        </p:nvGrpSpPr>
        <p:grpSpPr>
          <a:xfrm>
            <a:off x="0" y="0"/>
            <a:ext cx="533400" cy="6858000"/>
            <a:chOff x="0" y="0"/>
            <a:chExt cx="5334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3038D9-C99B-044A-9A27-D5B479C00A29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FFC7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E552661-88E3-0C44-AF4E-3C3233EA9F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0410" y="848832"/>
              <a:ext cx="432990" cy="793815"/>
            </a:xfrm>
            <a:prstGeom prst="rect">
              <a:avLst/>
            </a:prstGeom>
          </p:spPr>
        </p:pic>
      </p:grp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FB50CE9A-E087-1F48-9694-5A3CD1AB5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24" y="6203901"/>
            <a:ext cx="1183823" cy="340798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25D5021-3DD9-A343-9BA3-C0A7915D55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52675"/>
            <a:ext cx="3066555" cy="3497140"/>
          </a:xfrm>
        </p:spPr>
        <p:txBody>
          <a:bodyPr/>
          <a:lstStyle>
            <a:lvl1pPr marL="182880">
              <a:buClr>
                <a:srgbClr val="FFC72C"/>
              </a:buClr>
              <a:defRPr sz="1600"/>
            </a:lvl1pPr>
            <a:lvl2pPr>
              <a:buClr>
                <a:srgbClr val="FFC72C"/>
              </a:buClr>
              <a:defRPr sz="1600"/>
            </a:lvl2pPr>
            <a:lvl3pPr>
              <a:buClr>
                <a:srgbClr val="FFC72C"/>
              </a:buClr>
              <a:defRPr sz="1600"/>
            </a:lvl3pPr>
            <a:lvl4pPr>
              <a:buClr>
                <a:srgbClr val="FFC72C"/>
              </a:buClr>
              <a:defRPr/>
            </a:lvl4pPr>
            <a:lvl5pPr>
              <a:buClr>
                <a:srgbClr val="FFC72C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FC886CE3-85BE-0C4E-9284-4AD99C768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62722" y="2352675"/>
            <a:ext cx="3066555" cy="3497140"/>
          </a:xfrm>
        </p:spPr>
        <p:txBody>
          <a:bodyPr/>
          <a:lstStyle>
            <a:lvl1pPr marL="182880">
              <a:buClr>
                <a:srgbClr val="FFC72C"/>
              </a:buClr>
              <a:defRPr sz="1600"/>
            </a:lvl1pPr>
            <a:lvl2pPr>
              <a:buClr>
                <a:srgbClr val="FFC72C"/>
              </a:buClr>
              <a:defRPr sz="1600"/>
            </a:lvl2pPr>
            <a:lvl3pPr>
              <a:buClr>
                <a:srgbClr val="FFC72C"/>
              </a:buClr>
              <a:defRPr sz="1600"/>
            </a:lvl3pPr>
            <a:lvl4pPr>
              <a:buClr>
                <a:srgbClr val="FFC72C"/>
              </a:buClr>
              <a:defRPr/>
            </a:lvl4pPr>
            <a:lvl5pPr>
              <a:buClr>
                <a:srgbClr val="FFC72C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38BD1F33-54C0-A74B-8F41-5F584413B48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285222" y="2352675"/>
            <a:ext cx="3066555" cy="3497140"/>
          </a:xfrm>
        </p:spPr>
        <p:txBody>
          <a:bodyPr/>
          <a:lstStyle>
            <a:lvl1pPr marL="182880">
              <a:buClr>
                <a:srgbClr val="FFC72C"/>
              </a:buClr>
              <a:defRPr sz="1600"/>
            </a:lvl1pPr>
            <a:lvl2pPr>
              <a:buClr>
                <a:srgbClr val="FFC72C"/>
              </a:buClr>
              <a:defRPr sz="1600"/>
            </a:lvl2pPr>
            <a:lvl3pPr>
              <a:buClr>
                <a:srgbClr val="FFC72C"/>
              </a:buClr>
              <a:defRPr sz="1600"/>
            </a:lvl3pPr>
            <a:lvl4pPr>
              <a:buClr>
                <a:srgbClr val="FFC72C"/>
              </a:buClr>
              <a:defRPr/>
            </a:lvl4pPr>
            <a:lvl5pPr>
              <a:buClr>
                <a:srgbClr val="FFC72C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0D4E39F-BF99-BD48-9FF4-DABB6B3F975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39789" y="1715271"/>
            <a:ext cx="3065118" cy="584200"/>
          </a:xfrm>
        </p:spPr>
        <p:txBody>
          <a:bodyPr anchor="ctr"/>
          <a:lstStyle>
            <a:lvl1pPr marL="0" indent="0" algn="ctr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B7CC158E-8628-1042-9911-FC0441359B6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562723" y="1715271"/>
            <a:ext cx="3065118" cy="584200"/>
          </a:xfrm>
        </p:spPr>
        <p:txBody>
          <a:bodyPr anchor="ctr"/>
          <a:lstStyle>
            <a:lvl1pPr marL="0" indent="0" algn="ctr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E38B9DE5-D911-9842-9A18-CB5F3D6B14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85222" y="1715271"/>
            <a:ext cx="3066989" cy="584200"/>
          </a:xfrm>
        </p:spPr>
        <p:txBody>
          <a:bodyPr anchor="ctr"/>
          <a:lstStyle>
            <a:lvl1pPr marL="0" indent="0" algn="ctr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3850399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Conten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4922135" cy="1023457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B96C7-3FDF-9944-AF3B-FA021F9F5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715271"/>
            <a:ext cx="4922135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327C-B3A7-1C45-B648-3D85CF19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2675"/>
            <a:ext cx="4922135" cy="3497140"/>
          </a:xfrm>
        </p:spPr>
        <p:txBody>
          <a:bodyPr/>
          <a:lstStyle>
            <a:lvl1pPr>
              <a:buClr>
                <a:srgbClr val="FFC72C"/>
              </a:buClr>
              <a:defRPr/>
            </a:lvl1pPr>
            <a:lvl2pPr>
              <a:buClr>
                <a:srgbClr val="FFC72C"/>
              </a:buClr>
              <a:defRPr/>
            </a:lvl2pPr>
            <a:lvl3pPr>
              <a:buClr>
                <a:srgbClr val="FFC72C"/>
              </a:buClr>
              <a:defRPr/>
            </a:lvl3pPr>
            <a:lvl4pPr>
              <a:buClr>
                <a:srgbClr val="FFC72C"/>
              </a:buClr>
              <a:defRPr/>
            </a:lvl4pPr>
            <a:lvl5pPr>
              <a:buClr>
                <a:srgbClr val="FFC72C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BCDF6B-3036-2246-83B1-54F6E0BC59A3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0A6DD4-BC19-C747-B893-3780CACAD046}"/>
              </a:ext>
            </a:extLst>
          </p:cNvPr>
          <p:cNvGrpSpPr/>
          <p:nvPr userDrawn="1"/>
        </p:nvGrpSpPr>
        <p:grpSpPr>
          <a:xfrm>
            <a:off x="0" y="0"/>
            <a:ext cx="533400" cy="6858000"/>
            <a:chOff x="0" y="0"/>
            <a:chExt cx="5334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528736-FC5B-9B4E-B7EE-EB8E475AEBC8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FFC7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3297685-4241-1D41-A6DF-5E26F6D311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0410" y="848832"/>
              <a:ext cx="432990" cy="793815"/>
            </a:xfrm>
            <a:prstGeom prst="rect">
              <a:avLst/>
            </a:prstGeom>
          </p:spPr>
        </p:pic>
      </p:grp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74EB20A-874B-D249-BF33-6E42E178AF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24" y="6203901"/>
            <a:ext cx="1183823" cy="34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20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Conten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212" y="365125"/>
            <a:ext cx="4706470" cy="1023457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B96C7-3FDF-9944-AF3B-FA021F9F5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04212" y="1715271"/>
            <a:ext cx="4706470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327C-B3A7-1C45-B648-3D85CF19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4212" y="2352675"/>
            <a:ext cx="4706470" cy="3497140"/>
          </a:xfrm>
        </p:spPr>
        <p:txBody>
          <a:bodyPr/>
          <a:lstStyle>
            <a:lvl1pPr>
              <a:buClr>
                <a:srgbClr val="FFC72C"/>
              </a:buClr>
              <a:defRPr/>
            </a:lvl1pPr>
            <a:lvl2pPr>
              <a:buClr>
                <a:srgbClr val="FFC72C"/>
              </a:buClr>
              <a:defRPr/>
            </a:lvl2pPr>
            <a:lvl3pPr>
              <a:buClr>
                <a:srgbClr val="FFC72C"/>
              </a:buClr>
              <a:defRPr/>
            </a:lvl3pPr>
            <a:lvl4pPr>
              <a:buClr>
                <a:srgbClr val="FFC72C"/>
              </a:buClr>
              <a:defRPr/>
            </a:lvl4pPr>
            <a:lvl5pPr>
              <a:buClr>
                <a:srgbClr val="FFC72C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491542-2756-1849-B9D5-4DD9788F0A5F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038C2A-9423-454E-973D-13BF3053D2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09" y="5901605"/>
            <a:ext cx="1530117" cy="7222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14BD34A-255F-1D48-80AB-EA3BCD577DE4}"/>
              </a:ext>
            </a:extLst>
          </p:cNvPr>
          <p:cNvGrpSpPr/>
          <p:nvPr userDrawn="1"/>
        </p:nvGrpSpPr>
        <p:grpSpPr>
          <a:xfrm>
            <a:off x="5958001" y="0"/>
            <a:ext cx="533400" cy="6858000"/>
            <a:chOff x="0" y="0"/>
            <a:chExt cx="5334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5E38A0-5A53-1F4E-88FB-D33DCFC27DEF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FFC7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773A8E-8CF7-BF4C-B485-E4DBA1E2A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410" y="848832"/>
              <a:ext cx="432990" cy="793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0415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giraffe standing on top of a rocky mountain&#10;&#10;Description automatically generated">
            <a:extLst>
              <a:ext uri="{FF2B5EF4-FFF2-40B4-BE49-F238E27FC236}">
                <a16:creationId xmlns:a16="http://schemas.microsoft.com/office/drawing/2014/main" id="{FFF6E9E4-768A-354F-8C71-9D2378291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3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936BC8-ADF0-4147-829B-BA90EAC13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06"/>
          <a:stretch/>
        </p:blipFill>
        <p:spPr>
          <a:xfrm>
            <a:off x="0" y="0"/>
            <a:ext cx="8623140" cy="68580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8534E8-2CEE-C940-B3EA-D3CB1ABB6F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9681" y="5528309"/>
            <a:ext cx="4079558" cy="914717"/>
          </a:xfrm>
        </p:spPr>
        <p:txBody>
          <a:bodyPr anchor="b"/>
          <a:lstStyle>
            <a:lvl1pPr algn="r">
              <a:defRPr b="1">
                <a:ln>
                  <a:noFill/>
                </a:ln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Subhead – Click to edit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C4D7A73-589E-7A43-BD24-4CC7E3E98C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7314" y="414974"/>
            <a:ext cx="2701925" cy="1462442"/>
          </a:xfrm>
        </p:spPr>
        <p:txBody>
          <a:bodyPr/>
          <a:lstStyle>
            <a:lvl1pPr algn="r">
              <a:defRPr sz="8000" b="1">
                <a:solidFill>
                  <a:schemeClr val="bg1"/>
                </a:solidFill>
              </a:defRPr>
            </a:lvl1pPr>
            <a:lvl2pPr algn="r">
              <a:buNone/>
              <a:defRPr>
                <a:solidFill>
                  <a:schemeClr val="bg1"/>
                </a:solidFill>
              </a:defRPr>
            </a:lvl2pPr>
            <a:lvl3pPr algn="r"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FC5144-94A8-D04D-976B-202460BF6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980" y="1971577"/>
            <a:ext cx="3916563" cy="2914845"/>
          </a:xfrm>
        </p:spPr>
        <p:txBody>
          <a:bodyPr anchor="ctr">
            <a:normAutofit/>
          </a:bodyPr>
          <a:lstStyle>
            <a:lvl1pPr>
              <a:defRPr sz="5400" spc="-100" baseline="0">
                <a:solidFill>
                  <a:srgbClr val="FF9800"/>
                </a:solidFill>
              </a:defRPr>
            </a:lvl1pPr>
          </a:lstStyle>
          <a:p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491428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range - Call Out">
    <p:bg>
      <p:bgPr>
        <a:solidFill>
          <a:srgbClr val="FF9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503E9-F101-3647-A148-0A0DFB527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3664"/>
            <a:ext cx="10515600" cy="2389465"/>
          </a:xfrm>
        </p:spPr>
        <p:txBody>
          <a:bodyPr>
            <a:noAutofit/>
          </a:bodyPr>
          <a:lstStyle>
            <a:lvl1pPr algn="ctr">
              <a:defRPr sz="5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772810-AD0B-CD49-A1DA-9BB53F57C079}"/>
              </a:ext>
            </a:extLst>
          </p:cNvPr>
          <p:cNvGrpSpPr/>
          <p:nvPr userDrawn="1"/>
        </p:nvGrpSpPr>
        <p:grpSpPr>
          <a:xfrm>
            <a:off x="0" y="0"/>
            <a:ext cx="533400" cy="6858000"/>
            <a:chOff x="0" y="0"/>
            <a:chExt cx="533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1A7AD-2F15-8F4F-8ADB-AA4802BE0873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E275F9-87C4-F44B-BB92-6885749DA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7564" y="848832"/>
              <a:ext cx="465836" cy="854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3115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234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B96C7-3FDF-9944-AF3B-FA021F9F5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715271"/>
            <a:ext cx="10515600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327C-B3A7-1C45-B648-3D85CF19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2675"/>
            <a:ext cx="10515600" cy="3497140"/>
          </a:xfrm>
        </p:spPr>
        <p:txBody>
          <a:bodyPr/>
          <a:lstStyle>
            <a:lvl1pPr>
              <a:buClr>
                <a:srgbClr val="FF9800"/>
              </a:buClr>
              <a:defRPr/>
            </a:lvl1pPr>
            <a:lvl2pPr>
              <a:buClr>
                <a:srgbClr val="FF9800"/>
              </a:buClr>
              <a:defRPr/>
            </a:lvl2pPr>
            <a:lvl3pPr>
              <a:buClr>
                <a:srgbClr val="FF9800"/>
              </a:buClr>
              <a:defRPr/>
            </a:lvl3pPr>
            <a:lvl4pPr>
              <a:buClr>
                <a:srgbClr val="FF9800"/>
              </a:buClr>
              <a:defRPr/>
            </a:lvl4pPr>
            <a:lvl5pPr>
              <a:buClr>
                <a:srgbClr val="FF98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53072E-1A32-3943-8CB4-D03916A2FC42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C38090-02EB-A549-AB02-82AB3CEE2673}"/>
              </a:ext>
            </a:extLst>
          </p:cNvPr>
          <p:cNvGrpSpPr/>
          <p:nvPr userDrawn="1"/>
        </p:nvGrpSpPr>
        <p:grpSpPr>
          <a:xfrm>
            <a:off x="0" y="0"/>
            <a:ext cx="533400" cy="6858000"/>
            <a:chOff x="0" y="0"/>
            <a:chExt cx="5334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E3FF011-4CA2-4748-9327-7548108BC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48832"/>
              <a:ext cx="533400" cy="9779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74436BA-3E21-A544-8975-09473E405E9B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0E412CD2-C041-E54B-B68F-492D6C7AEB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24" y="6203901"/>
            <a:ext cx="1183823" cy="34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12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234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E2EC7-DE04-8D4B-85E5-10EED7C2BB90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A51F35-9B87-3D43-A3C3-ECF54D10F6F6}"/>
              </a:ext>
            </a:extLst>
          </p:cNvPr>
          <p:cNvGrpSpPr/>
          <p:nvPr userDrawn="1"/>
        </p:nvGrpSpPr>
        <p:grpSpPr>
          <a:xfrm>
            <a:off x="0" y="0"/>
            <a:ext cx="533400" cy="6858000"/>
            <a:chOff x="0" y="0"/>
            <a:chExt cx="533400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52E969-D314-8041-8637-F4C04F9BE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48832"/>
              <a:ext cx="533400" cy="9779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AAF66B-3C44-6B4E-97F4-453EF65AD714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DEED8B75-6D35-8E4E-B23A-8D6BD393F1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24" y="6203901"/>
            <a:ext cx="1183823" cy="340798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2C941E3-0F8C-A640-A53C-8FE2E0E0B2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715271"/>
            <a:ext cx="4922134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057F957-D098-BD43-9EB5-0E8F56526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352675"/>
            <a:ext cx="4922134" cy="3497140"/>
          </a:xfrm>
        </p:spPr>
        <p:txBody>
          <a:bodyPr/>
          <a:lstStyle>
            <a:lvl1pPr>
              <a:buClr>
                <a:srgbClr val="FF9800"/>
              </a:buClr>
              <a:defRPr/>
            </a:lvl1pPr>
            <a:lvl2pPr>
              <a:buClr>
                <a:srgbClr val="FF9800"/>
              </a:buClr>
              <a:defRPr/>
            </a:lvl2pPr>
            <a:lvl3pPr>
              <a:buClr>
                <a:srgbClr val="FF9800"/>
              </a:buClr>
              <a:defRPr/>
            </a:lvl3pPr>
            <a:lvl4pPr>
              <a:buClr>
                <a:srgbClr val="FF9800"/>
              </a:buClr>
              <a:defRPr/>
            </a:lvl4pPr>
            <a:lvl5pPr>
              <a:buClr>
                <a:srgbClr val="FF98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27FAEF0-1420-684D-91B2-FC3559A33A2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05837" y="1715271"/>
            <a:ext cx="4946374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9741749F-D1CF-C044-BDE7-7DE351D074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5837" y="2352675"/>
            <a:ext cx="4946374" cy="3497140"/>
          </a:xfrm>
        </p:spPr>
        <p:txBody>
          <a:bodyPr/>
          <a:lstStyle>
            <a:lvl1pPr>
              <a:buClr>
                <a:srgbClr val="FF9800"/>
              </a:buClr>
              <a:defRPr/>
            </a:lvl1pPr>
            <a:lvl2pPr>
              <a:buClr>
                <a:srgbClr val="FF9800"/>
              </a:buClr>
              <a:defRPr/>
            </a:lvl2pPr>
            <a:lvl3pPr>
              <a:buClr>
                <a:srgbClr val="FF9800"/>
              </a:buClr>
              <a:defRPr/>
            </a:lvl3pPr>
            <a:lvl4pPr>
              <a:buClr>
                <a:srgbClr val="FF9800"/>
              </a:buClr>
              <a:defRPr/>
            </a:lvl4pPr>
            <a:lvl5pPr>
              <a:buClr>
                <a:srgbClr val="FF980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9600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1DF7D-F202-FC44-96C0-08244BB09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AAD47-FCC5-5D44-A30A-BB163B9FC9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52675"/>
            <a:ext cx="3066555" cy="3497140"/>
          </a:xfrm>
        </p:spPr>
        <p:txBody>
          <a:bodyPr/>
          <a:lstStyle>
            <a:lvl1pPr marL="182880">
              <a:buClr>
                <a:srgbClr val="FF9800"/>
              </a:buClr>
              <a:defRPr sz="1600"/>
            </a:lvl1pPr>
            <a:lvl2pPr>
              <a:buClr>
                <a:srgbClr val="FF9800"/>
              </a:buClr>
              <a:defRPr sz="1600"/>
            </a:lvl2pPr>
            <a:lvl3pPr>
              <a:buClr>
                <a:srgbClr val="FF9800"/>
              </a:buClr>
              <a:defRPr sz="1600"/>
            </a:lvl3pPr>
            <a:lvl4pPr>
              <a:buClr>
                <a:srgbClr val="FF9800"/>
              </a:buClr>
              <a:defRPr/>
            </a:lvl4pPr>
            <a:lvl5pPr>
              <a:buClr>
                <a:srgbClr val="FF98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38A5FC-A123-7646-8EA4-ECA0111F0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62722" y="2352675"/>
            <a:ext cx="3066555" cy="3497140"/>
          </a:xfrm>
        </p:spPr>
        <p:txBody>
          <a:bodyPr/>
          <a:lstStyle>
            <a:lvl1pPr marL="182880">
              <a:buClr>
                <a:srgbClr val="FF9800"/>
              </a:buClr>
              <a:defRPr sz="1600"/>
            </a:lvl1pPr>
            <a:lvl2pPr>
              <a:buClr>
                <a:srgbClr val="FF9800"/>
              </a:buClr>
              <a:defRPr sz="1600"/>
            </a:lvl2pPr>
            <a:lvl3pPr>
              <a:buClr>
                <a:srgbClr val="FF9800"/>
              </a:buClr>
              <a:defRPr sz="1600"/>
            </a:lvl3pPr>
            <a:lvl4pPr>
              <a:buClr>
                <a:srgbClr val="FF9800"/>
              </a:buClr>
              <a:defRPr/>
            </a:lvl4pPr>
            <a:lvl5pPr>
              <a:buClr>
                <a:srgbClr val="FF98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6BC17-E80E-6A40-BED9-0307CE10A502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876CC5-8598-644E-996B-15F2BB226121}"/>
              </a:ext>
            </a:extLst>
          </p:cNvPr>
          <p:cNvGrpSpPr/>
          <p:nvPr userDrawn="1"/>
        </p:nvGrpSpPr>
        <p:grpSpPr>
          <a:xfrm>
            <a:off x="0" y="0"/>
            <a:ext cx="533400" cy="6858000"/>
            <a:chOff x="0" y="0"/>
            <a:chExt cx="533400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D5EDF4B-13EA-FE4D-B2DF-8B5684C10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48832"/>
              <a:ext cx="533400" cy="9779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4DF012-0103-0745-988A-4ACB108460A5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A75F7F8-33FF-8E4A-9910-B8CD74D7C7F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285222" y="2352675"/>
            <a:ext cx="3066555" cy="3497140"/>
          </a:xfrm>
        </p:spPr>
        <p:txBody>
          <a:bodyPr/>
          <a:lstStyle>
            <a:lvl1pPr marL="182880">
              <a:buClr>
                <a:srgbClr val="FF9800"/>
              </a:buClr>
              <a:defRPr sz="1600"/>
            </a:lvl1pPr>
            <a:lvl2pPr>
              <a:buClr>
                <a:srgbClr val="FF9800"/>
              </a:buClr>
              <a:defRPr sz="1600"/>
            </a:lvl2pPr>
            <a:lvl3pPr>
              <a:buClr>
                <a:srgbClr val="FF9800"/>
              </a:buClr>
              <a:defRPr sz="1600"/>
            </a:lvl3pPr>
            <a:lvl4pPr>
              <a:buClr>
                <a:srgbClr val="FF9800"/>
              </a:buClr>
              <a:defRPr/>
            </a:lvl4pPr>
            <a:lvl5pPr>
              <a:buClr>
                <a:srgbClr val="FF98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2483826-925C-FF4A-BC90-55C9B688A67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39789" y="1715271"/>
            <a:ext cx="3065118" cy="584200"/>
          </a:xfrm>
        </p:spPr>
        <p:txBody>
          <a:bodyPr anchor="ctr"/>
          <a:lstStyle>
            <a:lvl1pPr marL="0" indent="0" algn="ctr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D7192D7-F6BF-104F-B57A-FA854821EFA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562723" y="1715271"/>
            <a:ext cx="3065118" cy="584200"/>
          </a:xfrm>
        </p:spPr>
        <p:txBody>
          <a:bodyPr anchor="ctr"/>
          <a:lstStyle>
            <a:lvl1pPr marL="0" indent="0" algn="ctr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0C19B36-48DF-224B-A00B-3890F44EBF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85222" y="1715271"/>
            <a:ext cx="3066989" cy="584200"/>
          </a:xfrm>
        </p:spPr>
        <p:txBody>
          <a:bodyPr anchor="ctr"/>
          <a:lstStyle>
            <a:lvl1pPr marL="0" indent="0" algn="ctr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47ED6B6B-ED17-804D-B88F-222B3DFCD0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24" y="6203901"/>
            <a:ext cx="1183823" cy="34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43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a Me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, grass, field, mountain&#10;&#10;Description automatically generated">
            <a:extLst>
              <a:ext uri="{FF2B5EF4-FFF2-40B4-BE49-F238E27FC236}">
                <a16:creationId xmlns:a16="http://schemas.microsoft.com/office/drawing/2014/main" id="{FB08397A-9952-304B-83ED-5843E16833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719" y="0"/>
            <a:ext cx="876228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0C6C1E-DD46-F14E-90B2-E97E41523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88"/>
          <a:stretch/>
        </p:blipFill>
        <p:spPr>
          <a:xfrm>
            <a:off x="0" y="0"/>
            <a:ext cx="79504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4A072C-FA50-7543-AC1B-4676542F7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519" y="1519106"/>
            <a:ext cx="5991808" cy="2387600"/>
          </a:xfrm>
        </p:spPr>
        <p:txBody>
          <a:bodyPr anchor="b"/>
          <a:lstStyle>
            <a:lvl1pPr algn="l">
              <a:defRPr sz="80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10E77E0-C415-9540-B72B-1FF5CA42E8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519" y="4079165"/>
            <a:ext cx="5991808" cy="1431925"/>
          </a:xfrm>
        </p:spPr>
        <p:txBody>
          <a:bodyPr/>
          <a:lstStyle>
            <a:lvl1pPr>
              <a:defRPr sz="2400" b="1">
                <a:solidFill>
                  <a:srgbClr val="FFFFFF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Subhead – Click to edit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5182D09B-F33C-624F-BCE6-B35871858A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519" y="6020450"/>
            <a:ext cx="2743200" cy="3313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157848-95FD-E84A-AF70-340FFAC9EF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25" y="363363"/>
            <a:ext cx="1835441" cy="5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75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Conten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4922134" cy="1023457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B96C7-3FDF-9944-AF3B-FA021F9F5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715271"/>
            <a:ext cx="4922134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327C-B3A7-1C45-B648-3D85CF19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352675"/>
            <a:ext cx="4922134" cy="3497140"/>
          </a:xfrm>
        </p:spPr>
        <p:txBody>
          <a:bodyPr/>
          <a:lstStyle>
            <a:lvl1pPr>
              <a:buClr>
                <a:srgbClr val="FF9800"/>
              </a:buClr>
              <a:defRPr/>
            </a:lvl1pPr>
            <a:lvl2pPr>
              <a:buClr>
                <a:srgbClr val="FF9800"/>
              </a:buClr>
              <a:defRPr/>
            </a:lvl2pPr>
            <a:lvl3pPr>
              <a:buClr>
                <a:srgbClr val="FF9800"/>
              </a:buClr>
              <a:defRPr/>
            </a:lvl3pPr>
            <a:lvl4pPr>
              <a:buClr>
                <a:srgbClr val="FF9800"/>
              </a:buClr>
              <a:defRPr/>
            </a:lvl4pPr>
            <a:lvl5pPr>
              <a:buClr>
                <a:srgbClr val="FF98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BCDF6B-3036-2246-83B1-54F6E0BC59A3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85C85F-2EB9-8849-B941-D93E43BFA74B}"/>
              </a:ext>
            </a:extLst>
          </p:cNvPr>
          <p:cNvGrpSpPr/>
          <p:nvPr userDrawn="1"/>
        </p:nvGrpSpPr>
        <p:grpSpPr>
          <a:xfrm>
            <a:off x="0" y="0"/>
            <a:ext cx="533400" cy="6858000"/>
            <a:chOff x="0" y="0"/>
            <a:chExt cx="533400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778370-8CF8-4046-AB6F-9DBFCC310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48832"/>
              <a:ext cx="533400" cy="9779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3F54372-5BB6-CD42-AB89-C9BDBB13AB1F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70E4949-9A36-0A47-835F-5554D76874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24" y="6203901"/>
            <a:ext cx="1183823" cy="34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4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Conten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212" y="365125"/>
            <a:ext cx="4706470" cy="1023457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B96C7-3FDF-9944-AF3B-FA021F9F5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04212" y="1715271"/>
            <a:ext cx="4706470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327C-B3A7-1C45-B648-3D85CF19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4212" y="2352675"/>
            <a:ext cx="4706470" cy="3497140"/>
          </a:xfrm>
        </p:spPr>
        <p:txBody>
          <a:bodyPr/>
          <a:lstStyle>
            <a:lvl1pPr>
              <a:buClr>
                <a:srgbClr val="FF9800"/>
              </a:buClr>
              <a:defRPr/>
            </a:lvl1pPr>
            <a:lvl2pPr>
              <a:buClr>
                <a:srgbClr val="FF9800"/>
              </a:buClr>
              <a:defRPr/>
            </a:lvl2pPr>
            <a:lvl3pPr>
              <a:buClr>
                <a:srgbClr val="FF9800"/>
              </a:buClr>
              <a:defRPr/>
            </a:lvl3pPr>
            <a:lvl4pPr>
              <a:buClr>
                <a:srgbClr val="FF9800"/>
              </a:buClr>
              <a:defRPr/>
            </a:lvl4pPr>
            <a:lvl5pPr>
              <a:buClr>
                <a:srgbClr val="FF98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491542-2756-1849-B9D5-4DD9788F0A5F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038C2A-9423-454E-973D-13BF3053D2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09" y="5901605"/>
            <a:ext cx="1530117" cy="72221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F96B468-1E51-DD46-81F8-B260BD18F731}"/>
              </a:ext>
            </a:extLst>
          </p:cNvPr>
          <p:cNvGrpSpPr/>
          <p:nvPr userDrawn="1"/>
        </p:nvGrpSpPr>
        <p:grpSpPr>
          <a:xfrm>
            <a:off x="5958001" y="0"/>
            <a:ext cx="533400" cy="6858000"/>
            <a:chOff x="0" y="0"/>
            <a:chExt cx="5334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508F5C-25A8-7347-AD05-3B748ACF6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48832"/>
              <a:ext cx="533400" cy="9779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A14B44-BF2B-E341-B325-6CB960493D74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6844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ater, surfing, outdoor, riding&#10;&#10;Description automatically generated">
            <a:extLst>
              <a:ext uri="{FF2B5EF4-FFF2-40B4-BE49-F238E27FC236}">
                <a16:creationId xmlns:a16="http://schemas.microsoft.com/office/drawing/2014/main" id="{25F71B98-0A45-4944-8D4C-FFD6C975FD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" r="-23"/>
          <a:stretch/>
        </p:blipFill>
        <p:spPr>
          <a:xfrm flipH="1">
            <a:off x="-6337" y="0"/>
            <a:ext cx="1219833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936BC8-ADF0-4147-829B-BA90EAC13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06"/>
          <a:stretch/>
        </p:blipFill>
        <p:spPr>
          <a:xfrm>
            <a:off x="0" y="0"/>
            <a:ext cx="8623140" cy="68580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8534E8-2CEE-C940-B3EA-D3CB1ABB6F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9681" y="5528309"/>
            <a:ext cx="4079558" cy="914717"/>
          </a:xfrm>
        </p:spPr>
        <p:txBody>
          <a:bodyPr anchor="b"/>
          <a:lstStyle>
            <a:lvl1pPr algn="r">
              <a:defRPr b="1">
                <a:ln>
                  <a:noFill/>
                </a:ln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Subhead – Click to edit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C4D7A73-589E-7A43-BD24-4CC7E3E98C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7314" y="414974"/>
            <a:ext cx="2701925" cy="1462442"/>
          </a:xfrm>
        </p:spPr>
        <p:txBody>
          <a:bodyPr/>
          <a:lstStyle>
            <a:lvl1pPr algn="r">
              <a:defRPr sz="8000" b="1">
                <a:solidFill>
                  <a:schemeClr val="bg1"/>
                </a:solidFill>
              </a:defRPr>
            </a:lvl1pPr>
            <a:lvl2pPr algn="r">
              <a:buNone/>
              <a:defRPr>
                <a:solidFill>
                  <a:schemeClr val="bg1"/>
                </a:solidFill>
              </a:defRPr>
            </a:lvl2pPr>
            <a:lvl3pPr algn="r"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7FF163-F63F-144C-A92D-872783AB1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980" y="1971577"/>
            <a:ext cx="3916563" cy="2914845"/>
          </a:xfrm>
        </p:spPr>
        <p:txBody>
          <a:bodyPr anchor="ctr">
            <a:normAutofit/>
          </a:bodyPr>
          <a:lstStyle>
            <a:lvl1pPr>
              <a:defRPr sz="5400" spc="-100" baseline="0">
                <a:solidFill>
                  <a:srgbClr val="00A5BD"/>
                </a:solidFill>
              </a:defRPr>
            </a:lvl1pPr>
          </a:lstStyle>
          <a:p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8160945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eal - Call Out">
    <p:bg>
      <p:bgPr>
        <a:solidFill>
          <a:srgbClr val="00A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503E9-F101-3647-A148-0A0DFB527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3664"/>
            <a:ext cx="10515600" cy="2389465"/>
          </a:xfrm>
        </p:spPr>
        <p:txBody>
          <a:bodyPr>
            <a:noAutofit/>
          </a:bodyPr>
          <a:lstStyle>
            <a:lvl1pPr algn="ctr">
              <a:defRPr sz="5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772810-AD0B-CD49-A1DA-9BB53F57C079}"/>
              </a:ext>
            </a:extLst>
          </p:cNvPr>
          <p:cNvGrpSpPr/>
          <p:nvPr userDrawn="1"/>
        </p:nvGrpSpPr>
        <p:grpSpPr>
          <a:xfrm>
            <a:off x="0" y="0"/>
            <a:ext cx="533400" cy="6858000"/>
            <a:chOff x="0" y="0"/>
            <a:chExt cx="533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1A7AD-2F15-8F4F-8ADB-AA4802BE0873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E275F9-87C4-F44B-BB92-6885749DA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7564" y="848832"/>
              <a:ext cx="465836" cy="854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64948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234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B96C7-3FDF-9944-AF3B-FA021F9F5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715271"/>
            <a:ext cx="10515600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327C-B3A7-1C45-B648-3D85CF19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2675"/>
            <a:ext cx="10515600" cy="3497140"/>
          </a:xfrm>
        </p:spPr>
        <p:txBody>
          <a:bodyPr/>
          <a:lstStyle>
            <a:lvl1pPr>
              <a:buClr>
                <a:srgbClr val="00A5BD"/>
              </a:buClr>
              <a:defRPr/>
            </a:lvl1pPr>
            <a:lvl2pPr>
              <a:buClr>
                <a:srgbClr val="00A5BD"/>
              </a:buClr>
              <a:defRPr/>
            </a:lvl2pPr>
            <a:lvl3pPr>
              <a:buClr>
                <a:srgbClr val="00A5BD"/>
              </a:buClr>
              <a:defRPr/>
            </a:lvl3pPr>
            <a:lvl4pPr>
              <a:buClr>
                <a:srgbClr val="00A5BD"/>
              </a:buClr>
              <a:defRPr/>
            </a:lvl4pPr>
            <a:lvl5pPr>
              <a:buClr>
                <a:srgbClr val="00A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53072E-1A32-3943-8CB4-D03916A2FC42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0E412CD2-C041-E54B-B68F-492D6C7AEB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24" y="6203901"/>
            <a:ext cx="1183823" cy="3407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180A8ED-E45E-E54C-A922-25F533AC7450}"/>
              </a:ext>
            </a:extLst>
          </p:cNvPr>
          <p:cNvGrpSpPr/>
          <p:nvPr userDrawn="1"/>
        </p:nvGrpSpPr>
        <p:grpSpPr>
          <a:xfrm>
            <a:off x="0" y="0"/>
            <a:ext cx="533400" cy="6858000"/>
            <a:chOff x="0" y="0"/>
            <a:chExt cx="5334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74436BA-3E21-A544-8975-09473E405E9B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00A5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9B9F7F-516D-0A4D-A8A0-8A413D23F8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4527" y="848832"/>
              <a:ext cx="418873" cy="7679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0039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234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E2EC7-DE04-8D4B-85E5-10EED7C2BB90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DEED8B75-6D35-8E4E-B23A-8D6BD393F1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24" y="6203901"/>
            <a:ext cx="1183823" cy="34079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19048E7-BA55-7948-91B3-DBAF9630B83F}"/>
              </a:ext>
            </a:extLst>
          </p:cNvPr>
          <p:cNvGrpSpPr/>
          <p:nvPr userDrawn="1"/>
        </p:nvGrpSpPr>
        <p:grpSpPr>
          <a:xfrm>
            <a:off x="0" y="0"/>
            <a:ext cx="533400" cy="6858000"/>
            <a:chOff x="0" y="0"/>
            <a:chExt cx="5334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E80495-F911-CE4B-B61F-020261CE18C7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00A5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EC1A834-2F80-4548-B469-295BF3533B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4527" y="848832"/>
              <a:ext cx="418873" cy="767933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4BE08DF-9058-D048-8E1F-637BBE7264B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715271"/>
            <a:ext cx="4922134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75AE904-EBD2-BD4C-A05D-3417B21608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352675"/>
            <a:ext cx="4922134" cy="3497140"/>
          </a:xfrm>
        </p:spPr>
        <p:txBody>
          <a:bodyPr/>
          <a:lstStyle>
            <a:lvl1pPr>
              <a:buClr>
                <a:srgbClr val="00A5BD"/>
              </a:buClr>
              <a:defRPr/>
            </a:lvl1pPr>
            <a:lvl2pPr>
              <a:buClr>
                <a:srgbClr val="00A5BD"/>
              </a:buClr>
              <a:defRPr/>
            </a:lvl2pPr>
            <a:lvl3pPr>
              <a:buClr>
                <a:srgbClr val="00A5BD"/>
              </a:buClr>
              <a:defRPr/>
            </a:lvl3pPr>
            <a:lvl4pPr>
              <a:buClr>
                <a:srgbClr val="00A5BD"/>
              </a:buClr>
              <a:defRPr/>
            </a:lvl4pPr>
            <a:lvl5pPr>
              <a:buClr>
                <a:srgbClr val="00A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77F85B7-37A7-3247-BAAD-4001D6D2E05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05837" y="1715271"/>
            <a:ext cx="4946374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1026A6AE-7FC1-BC4F-81EE-7D03F5CAE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5837" y="2352675"/>
            <a:ext cx="4946374" cy="3497140"/>
          </a:xfrm>
        </p:spPr>
        <p:txBody>
          <a:bodyPr/>
          <a:lstStyle>
            <a:lvl1pPr>
              <a:buClr>
                <a:srgbClr val="00A5BD"/>
              </a:buClr>
              <a:defRPr/>
            </a:lvl1pPr>
            <a:lvl2pPr>
              <a:buClr>
                <a:srgbClr val="00A5BD"/>
              </a:buClr>
              <a:defRPr/>
            </a:lvl2pPr>
            <a:lvl3pPr>
              <a:buClr>
                <a:srgbClr val="00A5BD"/>
              </a:buClr>
              <a:defRPr/>
            </a:lvl3pPr>
            <a:lvl4pPr>
              <a:buClr>
                <a:srgbClr val="00A5BD"/>
              </a:buClr>
              <a:defRPr/>
            </a:lvl4pPr>
            <a:lvl5pPr>
              <a:buClr>
                <a:srgbClr val="00A5BD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321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1DF7D-F202-FC44-96C0-08244BB09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6BC17-E80E-6A40-BED9-0307CE10A502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F4FF45-F7B5-7941-ACBB-F16C706DF00E}"/>
              </a:ext>
            </a:extLst>
          </p:cNvPr>
          <p:cNvGrpSpPr/>
          <p:nvPr userDrawn="1"/>
        </p:nvGrpSpPr>
        <p:grpSpPr>
          <a:xfrm>
            <a:off x="0" y="0"/>
            <a:ext cx="533400" cy="6858000"/>
            <a:chOff x="0" y="0"/>
            <a:chExt cx="5334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B7144A2-8CBE-104C-8A5A-D9341048D9CA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00A5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3F991D4-D742-7044-9BD3-9F27F767E2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4527" y="848832"/>
              <a:ext cx="418873" cy="767933"/>
            </a:xfrm>
            <a:prstGeom prst="rect">
              <a:avLst/>
            </a:prstGeom>
          </p:spPr>
        </p:pic>
      </p:grp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D2A796A7-85DB-8F4B-9A14-72DED1705A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24" y="6203901"/>
            <a:ext cx="1183823" cy="340798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528D0F5-F4FF-EA46-80B1-2B25BE7FD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52675"/>
            <a:ext cx="3066555" cy="3497140"/>
          </a:xfrm>
        </p:spPr>
        <p:txBody>
          <a:bodyPr/>
          <a:lstStyle>
            <a:lvl1pPr marL="182880">
              <a:buClr>
                <a:srgbClr val="00A5BD"/>
              </a:buClr>
              <a:defRPr sz="1600"/>
            </a:lvl1pPr>
            <a:lvl2pPr>
              <a:buClr>
                <a:srgbClr val="00A5BD"/>
              </a:buClr>
              <a:defRPr sz="1600"/>
            </a:lvl2pPr>
            <a:lvl3pPr>
              <a:buClr>
                <a:srgbClr val="00A5BD"/>
              </a:buClr>
              <a:defRPr sz="1600"/>
            </a:lvl3pPr>
            <a:lvl4pPr>
              <a:buClr>
                <a:srgbClr val="00A5BD"/>
              </a:buClr>
              <a:defRPr/>
            </a:lvl4pPr>
            <a:lvl5pPr>
              <a:buClr>
                <a:srgbClr val="00A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10BA8792-F27B-6E40-B2E1-68E488652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62722" y="2352675"/>
            <a:ext cx="3066555" cy="3497140"/>
          </a:xfrm>
        </p:spPr>
        <p:txBody>
          <a:bodyPr/>
          <a:lstStyle>
            <a:lvl1pPr marL="182880">
              <a:buClr>
                <a:srgbClr val="00A5BD"/>
              </a:buClr>
              <a:defRPr sz="1600"/>
            </a:lvl1pPr>
            <a:lvl2pPr>
              <a:buClr>
                <a:srgbClr val="00A5BD"/>
              </a:buClr>
              <a:defRPr sz="1600"/>
            </a:lvl2pPr>
            <a:lvl3pPr>
              <a:buClr>
                <a:srgbClr val="00A5BD"/>
              </a:buClr>
              <a:defRPr sz="1600"/>
            </a:lvl3pPr>
            <a:lvl4pPr>
              <a:buClr>
                <a:srgbClr val="00A5BD"/>
              </a:buClr>
              <a:defRPr/>
            </a:lvl4pPr>
            <a:lvl5pPr>
              <a:buClr>
                <a:srgbClr val="00A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C1A57B79-F3E7-B846-BC65-7EEC64B8F0F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285222" y="2352675"/>
            <a:ext cx="3066555" cy="3497140"/>
          </a:xfrm>
        </p:spPr>
        <p:txBody>
          <a:bodyPr/>
          <a:lstStyle>
            <a:lvl1pPr marL="182880">
              <a:buClr>
                <a:srgbClr val="00A5BD"/>
              </a:buClr>
              <a:defRPr sz="1600"/>
            </a:lvl1pPr>
            <a:lvl2pPr>
              <a:buClr>
                <a:srgbClr val="00A5BD"/>
              </a:buClr>
              <a:defRPr sz="1600"/>
            </a:lvl2pPr>
            <a:lvl3pPr>
              <a:buClr>
                <a:srgbClr val="00A5BD"/>
              </a:buClr>
              <a:defRPr sz="1600"/>
            </a:lvl3pPr>
            <a:lvl4pPr>
              <a:buClr>
                <a:srgbClr val="00A5BD"/>
              </a:buClr>
              <a:defRPr/>
            </a:lvl4pPr>
            <a:lvl5pPr>
              <a:buClr>
                <a:srgbClr val="00A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A3593E9-415F-9E42-A9DC-0598CD1A918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39789" y="1715271"/>
            <a:ext cx="3065118" cy="584200"/>
          </a:xfrm>
        </p:spPr>
        <p:txBody>
          <a:bodyPr anchor="ctr"/>
          <a:lstStyle>
            <a:lvl1pPr marL="0" indent="0" algn="ctr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D439AFEF-3DAA-A74E-93EB-0BBF96C0310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562723" y="1715271"/>
            <a:ext cx="3065118" cy="584200"/>
          </a:xfrm>
        </p:spPr>
        <p:txBody>
          <a:bodyPr anchor="ctr"/>
          <a:lstStyle>
            <a:lvl1pPr marL="0" indent="0" algn="ctr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F57D6F76-A0B8-CC4B-9EC3-69360FC0D9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85222" y="1715271"/>
            <a:ext cx="3066989" cy="584200"/>
          </a:xfrm>
        </p:spPr>
        <p:txBody>
          <a:bodyPr anchor="ctr"/>
          <a:lstStyle>
            <a:lvl1pPr marL="0" indent="0" algn="ctr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1572438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Conten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4922134" cy="1023457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B96C7-3FDF-9944-AF3B-FA021F9F5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715271"/>
            <a:ext cx="4922134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327C-B3A7-1C45-B648-3D85CF19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352675"/>
            <a:ext cx="4922134" cy="3497140"/>
          </a:xfrm>
        </p:spPr>
        <p:txBody>
          <a:bodyPr/>
          <a:lstStyle>
            <a:lvl1pPr>
              <a:buClr>
                <a:srgbClr val="00A5BD"/>
              </a:buClr>
              <a:defRPr/>
            </a:lvl1pPr>
            <a:lvl2pPr>
              <a:buClr>
                <a:srgbClr val="00A5BD"/>
              </a:buClr>
              <a:defRPr/>
            </a:lvl2pPr>
            <a:lvl3pPr>
              <a:buClr>
                <a:srgbClr val="00A5BD"/>
              </a:buClr>
              <a:defRPr/>
            </a:lvl3pPr>
            <a:lvl4pPr>
              <a:buClr>
                <a:srgbClr val="00A5BD"/>
              </a:buClr>
              <a:defRPr/>
            </a:lvl4pPr>
            <a:lvl5pPr>
              <a:buClr>
                <a:srgbClr val="00A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BCDF6B-3036-2246-83B1-54F6E0BC59A3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300D1C6-F88D-904D-BBD4-8DF96E74417B}"/>
              </a:ext>
            </a:extLst>
          </p:cNvPr>
          <p:cNvGrpSpPr/>
          <p:nvPr userDrawn="1"/>
        </p:nvGrpSpPr>
        <p:grpSpPr>
          <a:xfrm>
            <a:off x="0" y="0"/>
            <a:ext cx="533400" cy="6858000"/>
            <a:chOff x="0" y="0"/>
            <a:chExt cx="5334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CEE8FBA-6DDC-C342-AA22-480FE4425651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00A5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B9308E4-728B-C948-BB4E-AC806AEBA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4527" y="848832"/>
              <a:ext cx="418873" cy="767933"/>
            </a:xfrm>
            <a:prstGeom prst="rect">
              <a:avLst/>
            </a:prstGeom>
          </p:spPr>
        </p:pic>
      </p:grp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AEAF6747-F152-DD44-A8DA-66B9832500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24" y="6203901"/>
            <a:ext cx="1183823" cy="34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688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Conten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212" y="365125"/>
            <a:ext cx="4706470" cy="1023457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B96C7-3FDF-9944-AF3B-FA021F9F5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04212" y="1715271"/>
            <a:ext cx="4706470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327C-B3A7-1C45-B648-3D85CF19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4212" y="2352675"/>
            <a:ext cx="4706470" cy="3497140"/>
          </a:xfrm>
        </p:spPr>
        <p:txBody>
          <a:bodyPr/>
          <a:lstStyle>
            <a:lvl1pPr>
              <a:buClr>
                <a:srgbClr val="00A5BD"/>
              </a:buClr>
              <a:defRPr/>
            </a:lvl1pPr>
            <a:lvl2pPr>
              <a:buClr>
                <a:srgbClr val="00A5BD"/>
              </a:buClr>
              <a:defRPr/>
            </a:lvl2pPr>
            <a:lvl3pPr>
              <a:buClr>
                <a:srgbClr val="00A5BD"/>
              </a:buClr>
              <a:defRPr/>
            </a:lvl3pPr>
            <a:lvl4pPr>
              <a:buClr>
                <a:srgbClr val="00A5BD"/>
              </a:buClr>
              <a:defRPr/>
            </a:lvl4pPr>
            <a:lvl5pPr>
              <a:buClr>
                <a:srgbClr val="00A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491542-2756-1849-B9D5-4DD9788F0A5F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038C2A-9423-454E-973D-13BF3053D2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09" y="5901605"/>
            <a:ext cx="1530117" cy="72221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87A65B9-198E-6B46-9BE1-F983D49298A4}"/>
              </a:ext>
            </a:extLst>
          </p:cNvPr>
          <p:cNvGrpSpPr/>
          <p:nvPr userDrawn="1"/>
        </p:nvGrpSpPr>
        <p:grpSpPr>
          <a:xfrm>
            <a:off x="5960327" y="0"/>
            <a:ext cx="533400" cy="6858000"/>
            <a:chOff x="0" y="0"/>
            <a:chExt cx="533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240112E-9CA3-3946-8825-E81C040DD23C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00A5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31E4D6-6D6E-7B46-B4F8-B4793C92DB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4527" y="848832"/>
              <a:ext cx="418873" cy="7679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753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505BAD-1CB3-BF49-BF8D-23066414C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936BC8-ADF0-4147-829B-BA90EAC13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06"/>
          <a:stretch/>
        </p:blipFill>
        <p:spPr>
          <a:xfrm>
            <a:off x="0" y="0"/>
            <a:ext cx="8623140" cy="68580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8534E8-2CEE-C940-B3EA-D3CB1ABB6F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9681" y="5528309"/>
            <a:ext cx="4079558" cy="914717"/>
          </a:xfrm>
        </p:spPr>
        <p:txBody>
          <a:bodyPr anchor="b"/>
          <a:lstStyle>
            <a:lvl1pPr algn="r">
              <a:defRPr b="1">
                <a:ln>
                  <a:noFill/>
                </a:ln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Subhead – Click to edit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C4D7A73-589E-7A43-BD24-4CC7E3E98C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7314" y="414974"/>
            <a:ext cx="2701925" cy="1462442"/>
          </a:xfrm>
        </p:spPr>
        <p:txBody>
          <a:bodyPr/>
          <a:lstStyle>
            <a:lvl1pPr algn="r">
              <a:defRPr sz="8000" b="1">
                <a:solidFill>
                  <a:schemeClr val="bg1"/>
                </a:solidFill>
              </a:defRPr>
            </a:lvl1pPr>
            <a:lvl2pPr algn="r">
              <a:buNone/>
              <a:defRPr>
                <a:solidFill>
                  <a:schemeClr val="bg1"/>
                </a:solidFill>
              </a:defRPr>
            </a:lvl2pPr>
            <a:lvl3pPr algn="r"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3E0B45-0464-594D-BE3A-243B9CF3B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980" y="1971577"/>
            <a:ext cx="3916563" cy="2914845"/>
          </a:xfrm>
        </p:spPr>
        <p:txBody>
          <a:bodyPr anchor="ctr">
            <a:normAutofit/>
          </a:bodyPr>
          <a:lstStyle>
            <a:lvl1pPr>
              <a:defRPr sz="5400" spc="-100" baseline="0">
                <a:solidFill>
                  <a:srgbClr val="0076CE"/>
                </a:solidFill>
              </a:defRPr>
            </a:lvl1pPr>
          </a:lstStyle>
          <a:p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3108567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hula V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EECD9C8A-7BBA-1F4A-8564-1C68CAE73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666" y="0"/>
            <a:ext cx="9946334" cy="6857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C267AA-54B4-3F41-9227-65FB3B08B8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88"/>
          <a:stretch/>
        </p:blipFill>
        <p:spPr>
          <a:xfrm>
            <a:off x="0" y="0"/>
            <a:ext cx="79504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4A072C-FA50-7543-AC1B-4676542F7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519" y="1519106"/>
            <a:ext cx="5991808" cy="2387600"/>
          </a:xfrm>
        </p:spPr>
        <p:txBody>
          <a:bodyPr anchor="b"/>
          <a:lstStyle>
            <a:lvl1pPr algn="l">
              <a:defRPr sz="80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10E77E0-C415-9540-B72B-1FF5CA42E8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519" y="4079165"/>
            <a:ext cx="5991808" cy="1431925"/>
          </a:xfrm>
        </p:spPr>
        <p:txBody>
          <a:bodyPr/>
          <a:lstStyle>
            <a:lvl1pPr>
              <a:defRPr sz="2400" b="1">
                <a:solidFill>
                  <a:srgbClr val="FFFFFF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Subhead – Click to edit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5182D09B-F33C-624F-BCE6-B35871858A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519" y="6020450"/>
            <a:ext cx="2743200" cy="3313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157848-95FD-E84A-AF70-340FFAC9EF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25" y="363363"/>
            <a:ext cx="1835441" cy="5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48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ue - Call Out">
    <p:bg>
      <p:bgPr>
        <a:solidFill>
          <a:srgbClr val="007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503E9-F101-3647-A148-0A0DFB527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3664"/>
            <a:ext cx="10515600" cy="2389465"/>
          </a:xfrm>
        </p:spPr>
        <p:txBody>
          <a:bodyPr>
            <a:noAutofit/>
          </a:bodyPr>
          <a:lstStyle>
            <a:lvl1pPr algn="ctr">
              <a:defRPr sz="5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772810-AD0B-CD49-A1DA-9BB53F57C079}"/>
              </a:ext>
            </a:extLst>
          </p:cNvPr>
          <p:cNvGrpSpPr/>
          <p:nvPr userDrawn="1"/>
        </p:nvGrpSpPr>
        <p:grpSpPr>
          <a:xfrm>
            <a:off x="0" y="0"/>
            <a:ext cx="533400" cy="6858000"/>
            <a:chOff x="0" y="0"/>
            <a:chExt cx="533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1A7AD-2F15-8F4F-8ADB-AA4802BE0873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E275F9-87C4-F44B-BB92-6885749DA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7564" y="848832"/>
              <a:ext cx="465836" cy="854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98117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234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B96C7-3FDF-9944-AF3B-FA021F9F5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715271"/>
            <a:ext cx="10515600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327C-B3A7-1C45-B648-3D85CF19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2675"/>
            <a:ext cx="10515600" cy="3497140"/>
          </a:xfrm>
        </p:spPr>
        <p:txBody>
          <a:bodyPr/>
          <a:lstStyle>
            <a:lvl1pPr>
              <a:buClr>
                <a:srgbClr val="0076CE"/>
              </a:buClr>
              <a:defRPr/>
            </a:lvl1pPr>
            <a:lvl2pPr>
              <a:buClr>
                <a:srgbClr val="0076CE"/>
              </a:buClr>
              <a:defRPr/>
            </a:lvl2pPr>
            <a:lvl3pPr>
              <a:buClr>
                <a:srgbClr val="0076CE"/>
              </a:buClr>
              <a:defRPr/>
            </a:lvl3pPr>
            <a:lvl4pPr>
              <a:buClr>
                <a:srgbClr val="0076CE"/>
              </a:buClr>
              <a:defRPr/>
            </a:lvl4pPr>
            <a:lvl5pPr>
              <a:buClr>
                <a:srgbClr val="0076CE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53072E-1A32-3943-8CB4-D03916A2FC42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0E412CD2-C041-E54B-B68F-492D6C7AEB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24" y="6203901"/>
            <a:ext cx="1183823" cy="3407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16731B0-7C1E-514A-9049-072E32A6EE4A}"/>
              </a:ext>
            </a:extLst>
          </p:cNvPr>
          <p:cNvGrpSpPr/>
          <p:nvPr userDrawn="1"/>
        </p:nvGrpSpPr>
        <p:grpSpPr>
          <a:xfrm>
            <a:off x="0" y="0"/>
            <a:ext cx="533399" cy="6858000"/>
            <a:chOff x="0" y="0"/>
            <a:chExt cx="533399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74436BA-3E21-A544-8975-09473E405E9B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0076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1EE55D-786D-A845-8F95-5EF81783F3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4526" y="848830"/>
              <a:ext cx="418873" cy="767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45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234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E2EC7-DE04-8D4B-85E5-10EED7C2BB90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DEED8B75-6D35-8E4E-B23A-8D6BD393F1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24" y="6203901"/>
            <a:ext cx="1183823" cy="34079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173F555-7981-384B-A040-C0F85B2C0E4E}"/>
              </a:ext>
            </a:extLst>
          </p:cNvPr>
          <p:cNvGrpSpPr/>
          <p:nvPr userDrawn="1"/>
        </p:nvGrpSpPr>
        <p:grpSpPr>
          <a:xfrm>
            <a:off x="0" y="0"/>
            <a:ext cx="533399" cy="6858000"/>
            <a:chOff x="0" y="0"/>
            <a:chExt cx="533399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42BCC11-F236-3D4A-BD24-ACC4B20A89EC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0076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B31848C-193F-AB41-9528-E80DF3F110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4526" y="848830"/>
              <a:ext cx="418873" cy="767935"/>
            </a:xfrm>
            <a:prstGeom prst="rect">
              <a:avLst/>
            </a:prstGeom>
          </p:spPr>
        </p:pic>
      </p:grp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70D5A41-49D0-164F-A093-A7C914D8BC3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715271"/>
            <a:ext cx="4922134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8172ED7-E1F0-234A-9BD3-4A90B5C77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352675"/>
            <a:ext cx="4922134" cy="3497140"/>
          </a:xfrm>
        </p:spPr>
        <p:txBody>
          <a:bodyPr/>
          <a:lstStyle>
            <a:lvl1pPr>
              <a:buClr>
                <a:srgbClr val="0076CE"/>
              </a:buClr>
              <a:defRPr/>
            </a:lvl1pPr>
            <a:lvl2pPr>
              <a:buClr>
                <a:srgbClr val="0076CE"/>
              </a:buClr>
              <a:defRPr/>
            </a:lvl2pPr>
            <a:lvl3pPr>
              <a:buClr>
                <a:srgbClr val="0076CE"/>
              </a:buClr>
              <a:defRPr/>
            </a:lvl3pPr>
            <a:lvl4pPr>
              <a:buClr>
                <a:srgbClr val="0076CE"/>
              </a:buClr>
              <a:defRPr/>
            </a:lvl4pPr>
            <a:lvl5pPr>
              <a:buClr>
                <a:srgbClr val="0076CE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70FE9CA-B83E-3942-9C14-E96EC4E9EA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05837" y="1715271"/>
            <a:ext cx="4946374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89A7B4A8-9706-9442-9CDF-0C3412A33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5837" y="2352675"/>
            <a:ext cx="4946374" cy="3497140"/>
          </a:xfrm>
        </p:spPr>
        <p:txBody>
          <a:bodyPr/>
          <a:lstStyle>
            <a:lvl1pPr>
              <a:buClr>
                <a:srgbClr val="0076CE"/>
              </a:buClr>
              <a:defRPr/>
            </a:lvl1pPr>
            <a:lvl2pPr>
              <a:buClr>
                <a:srgbClr val="0076CE"/>
              </a:buClr>
              <a:defRPr/>
            </a:lvl2pPr>
            <a:lvl3pPr>
              <a:buClr>
                <a:srgbClr val="0076CE"/>
              </a:buClr>
              <a:defRPr/>
            </a:lvl3pPr>
            <a:lvl4pPr>
              <a:buClr>
                <a:srgbClr val="0076CE"/>
              </a:buClr>
              <a:defRPr/>
            </a:lvl4pPr>
            <a:lvl5pPr>
              <a:buClr>
                <a:srgbClr val="0076CE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15428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1DF7D-F202-FC44-96C0-08244BB09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6BC17-E80E-6A40-BED9-0307CE10A502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D2A796A7-85DB-8F4B-9A14-72DED1705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24" y="6203901"/>
            <a:ext cx="1183823" cy="34079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B9A78A8-5055-4840-AD71-8277C279CBEF}"/>
              </a:ext>
            </a:extLst>
          </p:cNvPr>
          <p:cNvGrpSpPr/>
          <p:nvPr userDrawn="1"/>
        </p:nvGrpSpPr>
        <p:grpSpPr>
          <a:xfrm>
            <a:off x="0" y="0"/>
            <a:ext cx="533399" cy="6858000"/>
            <a:chOff x="0" y="0"/>
            <a:chExt cx="533399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43C1284-16AD-1D4E-B19B-EBD4EDFC0995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0076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4501AB0-65CD-AF42-B15E-0D8600015A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4526" y="848830"/>
              <a:ext cx="418873" cy="767935"/>
            </a:xfrm>
            <a:prstGeom prst="rect">
              <a:avLst/>
            </a:prstGeom>
          </p:spPr>
        </p:pic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85E4125-C03D-E64C-9725-EDB37A7EE6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52675"/>
            <a:ext cx="3066555" cy="3497140"/>
          </a:xfrm>
        </p:spPr>
        <p:txBody>
          <a:bodyPr/>
          <a:lstStyle>
            <a:lvl1pPr marL="182880">
              <a:buClr>
                <a:srgbClr val="0076CE"/>
              </a:buClr>
              <a:defRPr sz="1600"/>
            </a:lvl1pPr>
            <a:lvl2pPr>
              <a:buClr>
                <a:srgbClr val="0076CE"/>
              </a:buClr>
              <a:defRPr sz="1600"/>
            </a:lvl2pPr>
            <a:lvl3pPr>
              <a:buClr>
                <a:srgbClr val="0076CE"/>
              </a:buClr>
              <a:defRPr sz="1600"/>
            </a:lvl3pPr>
            <a:lvl4pPr>
              <a:buClr>
                <a:srgbClr val="0076CE"/>
              </a:buClr>
              <a:defRPr/>
            </a:lvl4pPr>
            <a:lvl5pPr>
              <a:buClr>
                <a:srgbClr val="0076CE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DD8060E-9289-CB48-88DC-7617998F9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62722" y="2352675"/>
            <a:ext cx="3066555" cy="3497140"/>
          </a:xfrm>
        </p:spPr>
        <p:txBody>
          <a:bodyPr/>
          <a:lstStyle>
            <a:lvl1pPr marL="182880">
              <a:buClr>
                <a:srgbClr val="0076CE"/>
              </a:buClr>
              <a:defRPr sz="1600"/>
            </a:lvl1pPr>
            <a:lvl2pPr>
              <a:buClr>
                <a:srgbClr val="0076CE"/>
              </a:buClr>
              <a:defRPr sz="1600"/>
            </a:lvl2pPr>
            <a:lvl3pPr>
              <a:buClr>
                <a:srgbClr val="0076CE"/>
              </a:buClr>
              <a:defRPr sz="1600"/>
            </a:lvl3pPr>
            <a:lvl4pPr>
              <a:buClr>
                <a:srgbClr val="0076CE"/>
              </a:buClr>
              <a:defRPr/>
            </a:lvl4pPr>
            <a:lvl5pPr>
              <a:buClr>
                <a:srgbClr val="0076CE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74E2D493-27C6-BF4E-879F-B69EB49053F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285222" y="2352675"/>
            <a:ext cx="3066555" cy="3497140"/>
          </a:xfrm>
        </p:spPr>
        <p:txBody>
          <a:bodyPr/>
          <a:lstStyle>
            <a:lvl1pPr marL="182880">
              <a:buClr>
                <a:srgbClr val="0076CE"/>
              </a:buClr>
              <a:defRPr sz="1600"/>
            </a:lvl1pPr>
            <a:lvl2pPr>
              <a:buClr>
                <a:srgbClr val="0076CE"/>
              </a:buClr>
              <a:defRPr sz="1600"/>
            </a:lvl2pPr>
            <a:lvl3pPr>
              <a:buClr>
                <a:srgbClr val="0076CE"/>
              </a:buClr>
              <a:defRPr sz="1600"/>
            </a:lvl3pPr>
            <a:lvl4pPr>
              <a:buClr>
                <a:srgbClr val="0076CE"/>
              </a:buClr>
              <a:defRPr/>
            </a:lvl4pPr>
            <a:lvl5pPr>
              <a:buClr>
                <a:srgbClr val="0076CE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1E33E63-9F7D-874B-84B0-3FBEDCB9D2D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39789" y="1715271"/>
            <a:ext cx="3065118" cy="584200"/>
          </a:xfrm>
        </p:spPr>
        <p:txBody>
          <a:bodyPr anchor="ctr"/>
          <a:lstStyle>
            <a:lvl1pPr marL="0" indent="0" algn="ctr">
              <a:buClr>
                <a:srgbClr val="3B3FB6"/>
              </a:buClr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6222E0B-EE11-2642-98DF-5F3F03843FE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562723" y="1715271"/>
            <a:ext cx="3065118" cy="584200"/>
          </a:xfrm>
        </p:spPr>
        <p:txBody>
          <a:bodyPr anchor="ctr"/>
          <a:lstStyle>
            <a:lvl1pPr marL="0" indent="0" algn="ctr">
              <a:buClr>
                <a:srgbClr val="3B3FB6"/>
              </a:buClr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525F1FEE-EDBB-8847-B588-A938A931F4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85222" y="1715271"/>
            <a:ext cx="3066989" cy="584200"/>
          </a:xfrm>
        </p:spPr>
        <p:txBody>
          <a:bodyPr anchor="ctr"/>
          <a:lstStyle>
            <a:lvl1pPr marL="0" indent="0" algn="ctr">
              <a:buClr>
                <a:srgbClr val="3B3FB6"/>
              </a:buClr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12780665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Conten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4922134" cy="1023457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B96C7-3FDF-9944-AF3B-FA021F9F5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715271"/>
            <a:ext cx="4922134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327C-B3A7-1C45-B648-3D85CF19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352675"/>
            <a:ext cx="4922134" cy="3497140"/>
          </a:xfrm>
        </p:spPr>
        <p:txBody>
          <a:bodyPr/>
          <a:lstStyle>
            <a:lvl1pPr>
              <a:buClr>
                <a:srgbClr val="0076CE"/>
              </a:buClr>
              <a:defRPr/>
            </a:lvl1pPr>
            <a:lvl2pPr>
              <a:buClr>
                <a:srgbClr val="0076CE"/>
              </a:buClr>
              <a:defRPr/>
            </a:lvl2pPr>
            <a:lvl3pPr>
              <a:buClr>
                <a:srgbClr val="0076CE"/>
              </a:buClr>
              <a:defRPr/>
            </a:lvl3pPr>
            <a:lvl4pPr>
              <a:buClr>
                <a:srgbClr val="0076CE"/>
              </a:buClr>
              <a:defRPr/>
            </a:lvl4pPr>
            <a:lvl5pPr>
              <a:buClr>
                <a:srgbClr val="0076CE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BCDF6B-3036-2246-83B1-54F6E0BC59A3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AEAF6747-F152-DD44-A8DA-66B9832500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24" y="6203901"/>
            <a:ext cx="1183823" cy="34079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4093D2D-AAFB-DE4F-951D-536031353293}"/>
              </a:ext>
            </a:extLst>
          </p:cNvPr>
          <p:cNvGrpSpPr/>
          <p:nvPr userDrawn="1"/>
        </p:nvGrpSpPr>
        <p:grpSpPr>
          <a:xfrm>
            <a:off x="0" y="0"/>
            <a:ext cx="533399" cy="6858000"/>
            <a:chOff x="0" y="0"/>
            <a:chExt cx="533399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7C3F74-ECC2-BD48-A80F-9A9BA4C1C5EF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0076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AC3A79E-C441-B44B-87CB-783AB14265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4526" y="848830"/>
              <a:ext cx="418873" cy="767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68886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Conten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212" y="365125"/>
            <a:ext cx="4706470" cy="1023457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B96C7-3FDF-9944-AF3B-FA021F9F5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04212" y="1715271"/>
            <a:ext cx="4706470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327C-B3A7-1C45-B648-3D85CF19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4212" y="2352675"/>
            <a:ext cx="4706470" cy="3497140"/>
          </a:xfrm>
        </p:spPr>
        <p:txBody>
          <a:bodyPr/>
          <a:lstStyle>
            <a:lvl1pPr>
              <a:buClr>
                <a:srgbClr val="0076CE"/>
              </a:buClr>
              <a:defRPr/>
            </a:lvl1pPr>
            <a:lvl2pPr>
              <a:buClr>
                <a:srgbClr val="0076CE"/>
              </a:buClr>
              <a:defRPr/>
            </a:lvl2pPr>
            <a:lvl3pPr>
              <a:buClr>
                <a:srgbClr val="0076CE"/>
              </a:buClr>
              <a:defRPr/>
            </a:lvl3pPr>
            <a:lvl4pPr>
              <a:buClr>
                <a:srgbClr val="0076CE"/>
              </a:buClr>
              <a:defRPr/>
            </a:lvl4pPr>
            <a:lvl5pPr>
              <a:buClr>
                <a:srgbClr val="0076CE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491542-2756-1849-B9D5-4DD9788F0A5F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038C2A-9423-454E-973D-13BF3053D2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09" y="5901605"/>
            <a:ext cx="1530117" cy="7222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6C05BD8-C7F8-6E4A-B6F6-02CA7F6FDEF9}"/>
              </a:ext>
            </a:extLst>
          </p:cNvPr>
          <p:cNvGrpSpPr/>
          <p:nvPr userDrawn="1"/>
        </p:nvGrpSpPr>
        <p:grpSpPr>
          <a:xfrm>
            <a:off x="5961822" y="0"/>
            <a:ext cx="533399" cy="6858000"/>
            <a:chOff x="0" y="0"/>
            <a:chExt cx="533399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D9CD3C1-E592-E943-AC3F-63CCB3A24250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0076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A624083-4D26-4140-90CA-E693663377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4526" y="848830"/>
              <a:ext cx="418873" cy="767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5580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purple flower&#10;&#10;Description automatically generated">
            <a:extLst>
              <a:ext uri="{FF2B5EF4-FFF2-40B4-BE49-F238E27FC236}">
                <a16:creationId xmlns:a16="http://schemas.microsoft.com/office/drawing/2014/main" id="{A55D8924-AB08-5F44-8C11-FB8B47262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1999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936BC8-ADF0-4147-829B-BA90EAC13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06"/>
          <a:stretch/>
        </p:blipFill>
        <p:spPr>
          <a:xfrm>
            <a:off x="0" y="0"/>
            <a:ext cx="8623140" cy="68580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8534E8-2CEE-C940-B3EA-D3CB1ABB6F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9681" y="5528309"/>
            <a:ext cx="4079558" cy="914717"/>
          </a:xfrm>
        </p:spPr>
        <p:txBody>
          <a:bodyPr anchor="b"/>
          <a:lstStyle>
            <a:lvl1pPr algn="r">
              <a:defRPr b="1">
                <a:ln>
                  <a:noFill/>
                </a:ln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Subhead – Click to edit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C4D7A73-589E-7A43-BD24-4CC7E3E98C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7314" y="414974"/>
            <a:ext cx="2701925" cy="1462442"/>
          </a:xfrm>
        </p:spPr>
        <p:txBody>
          <a:bodyPr/>
          <a:lstStyle>
            <a:lvl1pPr algn="r">
              <a:defRPr sz="8000" b="1">
                <a:solidFill>
                  <a:schemeClr val="bg1"/>
                </a:solidFill>
              </a:defRPr>
            </a:lvl1pPr>
            <a:lvl2pPr algn="r">
              <a:buNone/>
              <a:defRPr>
                <a:solidFill>
                  <a:schemeClr val="bg1"/>
                </a:solidFill>
              </a:defRPr>
            </a:lvl2pPr>
            <a:lvl3pPr algn="r"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E2884A-D9FC-A846-A685-3C01E02E6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980" y="1971577"/>
            <a:ext cx="3916563" cy="2914845"/>
          </a:xfrm>
        </p:spPr>
        <p:txBody>
          <a:bodyPr anchor="ctr">
            <a:normAutofit/>
          </a:bodyPr>
          <a:lstStyle>
            <a:lvl1pPr>
              <a:defRPr sz="5400" spc="-100" baseline="0">
                <a:solidFill>
                  <a:srgbClr val="3B3FB6"/>
                </a:solidFill>
              </a:defRPr>
            </a:lvl1pPr>
          </a:lstStyle>
          <a:p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41911631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urple - Call Out">
    <p:bg>
      <p:bgPr>
        <a:solidFill>
          <a:srgbClr val="3B3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503E9-F101-3647-A148-0A0DFB527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3664"/>
            <a:ext cx="10515600" cy="2389465"/>
          </a:xfrm>
        </p:spPr>
        <p:txBody>
          <a:bodyPr>
            <a:noAutofit/>
          </a:bodyPr>
          <a:lstStyle>
            <a:lvl1pPr algn="ctr">
              <a:defRPr sz="5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772810-AD0B-CD49-A1DA-9BB53F57C079}"/>
              </a:ext>
            </a:extLst>
          </p:cNvPr>
          <p:cNvGrpSpPr/>
          <p:nvPr userDrawn="1"/>
        </p:nvGrpSpPr>
        <p:grpSpPr>
          <a:xfrm>
            <a:off x="0" y="0"/>
            <a:ext cx="533400" cy="6858000"/>
            <a:chOff x="0" y="0"/>
            <a:chExt cx="533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1A7AD-2F15-8F4F-8ADB-AA4802BE0873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E275F9-87C4-F44B-BB92-6885749DA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7564" y="848832"/>
              <a:ext cx="465836" cy="854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4276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234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B96C7-3FDF-9944-AF3B-FA021F9F5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715271"/>
            <a:ext cx="10515600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327C-B3A7-1C45-B648-3D85CF19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2675"/>
            <a:ext cx="10515600" cy="3497140"/>
          </a:xfrm>
        </p:spPr>
        <p:txBody>
          <a:bodyPr/>
          <a:lstStyle>
            <a:lvl1pPr>
              <a:buClr>
                <a:srgbClr val="3B3FB6"/>
              </a:buClr>
              <a:defRPr/>
            </a:lvl1pPr>
            <a:lvl2pPr>
              <a:buClr>
                <a:srgbClr val="3B3FB6"/>
              </a:buClr>
              <a:defRPr/>
            </a:lvl2pPr>
            <a:lvl3pPr>
              <a:buClr>
                <a:srgbClr val="3B3FB6"/>
              </a:buClr>
              <a:defRPr/>
            </a:lvl3pPr>
            <a:lvl4pPr>
              <a:buClr>
                <a:srgbClr val="3B3FB6"/>
              </a:buClr>
              <a:defRPr/>
            </a:lvl4pPr>
            <a:lvl5pPr>
              <a:buClr>
                <a:srgbClr val="3B3FB6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53072E-1A32-3943-8CB4-D03916A2FC42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0E412CD2-C041-E54B-B68F-492D6C7AEB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24" y="6203901"/>
            <a:ext cx="1183823" cy="3407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CD90754-59E0-BC4B-8A3F-B27D31D486E5}"/>
              </a:ext>
            </a:extLst>
          </p:cNvPr>
          <p:cNvGrpSpPr/>
          <p:nvPr userDrawn="1"/>
        </p:nvGrpSpPr>
        <p:grpSpPr>
          <a:xfrm>
            <a:off x="0" y="0"/>
            <a:ext cx="533399" cy="6858000"/>
            <a:chOff x="0" y="0"/>
            <a:chExt cx="533399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74436BA-3E21-A544-8975-09473E405E9B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3B3F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D3AEBAA-DEB8-8944-830F-1EEF37C78E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3517" y="848830"/>
              <a:ext cx="439882" cy="806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1852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234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E2EC7-DE04-8D4B-85E5-10EED7C2BB90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DEED8B75-6D35-8E4E-B23A-8D6BD393F1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24" y="6203901"/>
            <a:ext cx="1183823" cy="34079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FD09CBA-7DEF-1245-915C-C4F48E557C55}"/>
              </a:ext>
            </a:extLst>
          </p:cNvPr>
          <p:cNvGrpSpPr/>
          <p:nvPr userDrawn="1"/>
        </p:nvGrpSpPr>
        <p:grpSpPr>
          <a:xfrm>
            <a:off x="0" y="0"/>
            <a:ext cx="533399" cy="6858000"/>
            <a:chOff x="0" y="0"/>
            <a:chExt cx="533399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21936D-3594-F54F-A6C7-715D5C9AC977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3B3F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616D0BA-5C89-E846-8B29-85245D1346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3517" y="848830"/>
              <a:ext cx="439882" cy="806450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A33DC99-ED38-2C4E-9EA2-7F1D2B3B289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715271"/>
            <a:ext cx="4922134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264B215A-C898-EA4F-BECD-FE9C7D798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352675"/>
            <a:ext cx="4922134" cy="3497140"/>
          </a:xfrm>
        </p:spPr>
        <p:txBody>
          <a:bodyPr/>
          <a:lstStyle>
            <a:lvl1pPr>
              <a:buClr>
                <a:srgbClr val="3B3FB6"/>
              </a:buClr>
              <a:defRPr/>
            </a:lvl1pPr>
            <a:lvl2pPr>
              <a:buClr>
                <a:srgbClr val="3B3FB6"/>
              </a:buClr>
              <a:defRPr/>
            </a:lvl2pPr>
            <a:lvl3pPr>
              <a:buClr>
                <a:srgbClr val="3B3FB6"/>
              </a:buClr>
              <a:defRPr/>
            </a:lvl3pPr>
            <a:lvl4pPr>
              <a:buClr>
                <a:srgbClr val="3B3FB6"/>
              </a:buClr>
              <a:defRPr/>
            </a:lvl4pPr>
            <a:lvl5pPr>
              <a:buClr>
                <a:srgbClr val="3B3FB6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1122D2B1-A20D-864D-9D20-396194E80BC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05837" y="1715271"/>
            <a:ext cx="4946374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AD1F4A3-D79D-EB4A-B2E4-3E71AD5BBC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5837" y="2352675"/>
            <a:ext cx="4946374" cy="3497140"/>
          </a:xfrm>
        </p:spPr>
        <p:txBody>
          <a:bodyPr/>
          <a:lstStyle>
            <a:lvl1pPr>
              <a:buClr>
                <a:srgbClr val="3B3FB6"/>
              </a:buClr>
              <a:defRPr/>
            </a:lvl1pPr>
            <a:lvl2pPr>
              <a:buClr>
                <a:srgbClr val="3B3FB6"/>
              </a:buClr>
              <a:defRPr/>
            </a:lvl2pPr>
            <a:lvl3pPr>
              <a:buClr>
                <a:srgbClr val="3B3FB6"/>
              </a:buClr>
              <a:defRPr/>
            </a:lvl3pPr>
            <a:lvl4pPr>
              <a:buClr>
                <a:srgbClr val="3B3FB6"/>
              </a:buClr>
              <a:defRPr/>
            </a:lvl4pPr>
            <a:lvl5pPr>
              <a:buClr>
                <a:srgbClr val="3B3FB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000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Encini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flower&#10;&#10;Description automatically generated">
            <a:extLst>
              <a:ext uri="{FF2B5EF4-FFF2-40B4-BE49-F238E27FC236}">
                <a16:creationId xmlns:a16="http://schemas.microsoft.com/office/drawing/2014/main" id="{04DAAAC0-27D5-D84C-9FC3-096C3D21B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185" y="0"/>
            <a:ext cx="775381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096BC6-4D50-BC41-A584-C3859510F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88"/>
          <a:stretch/>
        </p:blipFill>
        <p:spPr>
          <a:xfrm>
            <a:off x="0" y="0"/>
            <a:ext cx="79504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4A072C-FA50-7543-AC1B-4676542F7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519" y="1519106"/>
            <a:ext cx="5991808" cy="2387600"/>
          </a:xfrm>
        </p:spPr>
        <p:txBody>
          <a:bodyPr anchor="b"/>
          <a:lstStyle>
            <a:lvl1pPr algn="l">
              <a:defRPr sz="80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10E77E0-C415-9540-B72B-1FF5CA42E8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519" y="4079165"/>
            <a:ext cx="5991808" cy="1431925"/>
          </a:xfrm>
        </p:spPr>
        <p:txBody>
          <a:bodyPr/>
          <a:lstStyle>
            <a:lvl1pPr>
              <a:defRPr sz="2400" b="1">
                <a:solidFill>
                  <a:srgbClr val="FFFFFF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Subhead – Click to edit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5182D09B-F33C-624F-BCE6-B35871858A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519" y="6020450"/>
            <a:ext cx="2743200" cy="3313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157848-95FD-E84A-AF70-340FFAC9EF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25" y="363363"/>
            <a:ext cx="1835441" cy="5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622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1DF7D-F202-FC44-96C0-08244BB09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6BC17-E80E-6A40-BED9-0307CE10A502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D2A796A7-85DB-8F4B-9A14-72DED1705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24" y="6203901"/>
            <a:ext cx="1183823" cy="34079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0C04578-CFD4-EB4E-A259-7C171A8C99E2}"/>
              </a:ext>
            </a:extLst>
          </p:cNvPr>
          <p:cNvGrpSpPr/>
          <p:nvPr userDrawn="1"/>
        </p:nvGrpSpPr>
        <p:grpSpPr>
          <a:xfrm>
            <a:off x="0" y="0"/>
            <a:ext cx="533399" cy="6858000"/>
            <a:chOff x="0" y="0"/>
            <a:chExt cx="533399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50637A-AAEC-0947-84BD-804CD22B9DE2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3B3F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F57B90D-07CC-6841-8D68-EC5AEAD48F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3517" y="848830"/>
              <a:ext cx="439882" cy="806450"/>
            </a:xfrm>
            <a:prstGeom prst="rect">
              <a:avLst/>
            </a:prstGeom>
          </p:spPr>
        </p:pic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7C3B2F3-04F0-844B-A07C-12705DDD5B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52675"/>
            <a:ext cx="3066555" cy="3497140"/>
          </a:xfrm>
        </p:spPr>
        <p:txBody>
          <a:bodyPr/>
          <a:lstStyle>
            <a:lvl1pPr marL="182880">
              <a:buClr>
                <a:srgbClr val="3B3FB6"/>
              </a:buClr>
              <a:defRPr sz="1600"/>
            </a:lvl1pPr>
            <a:lvl2pPr>
              <a:buClr>
                <a:srgbClr val="3B3FB6"/>
              </a:buClr>
              <a:defRPr sz="1600"/>
            </a:lvl2pPr>
            <a:lvl3pPr>
              <a:buClr>
                <a:srgbClr val="3B3FB6"/>
              </a:buClr>
              <a:defRPr sz="1600"/>
            </a:lvl3pPr>
            <a:lvl4pPr>
              <a:buClr>
                <a:srgbClr val="3B3FB6"/>
              </a:buClr>
              <a:defRPr/>
            </a:lvl4pPr>
            <a:lvl5pPr>
              <a:buClr>
                <a:srgbClr val="3B3FB6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F2BBB5A-2350-5343-9E89-10CE34BF9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62722" y="2352675"/>
            <a:ext cx="3066555" cy="3497140"/>
          </a:xfrm>
        </p:spPr>
        <p:txBody>
          <a:bodyPr/>
          <a:lstStyle>
            <a:lvl1pPr marL="182880">
              <a:buClr>
                <a:srgbClr val="3B3FB6"/>
              </a:buClr>
              <a:defRPr sz="1600"/>
            </a:lvl1pPr>
            <a:lvl2pPr>
              <a:buClr>
                <a:srgbClr val="3B3FB6"/>
              </a:buClr>
              <a:defRPr sz="1600"/>
            </a:lvl2pPr>
            <a:lvl3pPr>
              <a:buClr>
                <a:srgbClr val="3B3FB6"/>
              </a:buClr>
              <a:defRPr sz="1600"/>
            </a:lvl3pPr>
            <a:lvl4pPr>
              <a:buClr>
                <a:srgbClr val="3B3FB6"/>
              </a:buClr>
              <a:defRPr/>
            </a:lvl4pPr>
            <a:lvl5pPr>
              <a:buClr>
                <a:srgbClr val="3B3FB6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473F61E-1DF0-1C48-BD6D-319E81593BE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285222" y="2352675"/>
            <a:ext cx="3066555" cy="3497140"/>
          </a:xfrm>
        </p:spPr>
        <p:txBody>
          <a:bodyPr/>
          <a:lstStyle>
            <a:lvl1pPr marL="182880">
              <a:buClr>
                <a:srgbClr val="3B3FB6"/>
              </a:buClr>
              <a:defRPr sz="1600"/>
            </a:lvl1pPr>
            <a:lvl2pPr>
              <a:buClr>
                <a:srgbClr val="3B3FB6"/>
              </a:buClr>
              <a:defRPr sz="1600"/>
            </a:lvl2pPr>
            <a:lvl3pPr>
              <a:buClr>
                <a:srgbClr val="3B3FB6"/>
              </a:buClr>
              <a:defRPr sz="1600"/>
            </a:lvl3pPr>
            <a:lvl4pPr>
              <a:buClr>
                <a:srgbClr val="3B3FB6"/>
              </a:buClr>
              <a:defRPr/>
            </a:lvl4pPr>
            <a:lvl5pPr>
              <a:buClr>
                <a:srgbClr val="3B3FB6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5E5BDAE-CD7E-BA44-A56A-EDEF132354F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39789" y="1715271"/>
            <a:ext cx="3065118" cy="584200"/>
          </a:xfrm>
        </p:spPr>
        <p:txBody>
          <a:bodyPr anchor="ctr"/>
          <a:lstStyle>
            <a:lvl1pPr marL="0" indent="0" algn="ctr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7D132C3D-1307-5546-9181-B6F5B991E14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562723" y="1715271"/>
            <a:ext cx="3065118" cy="584200"/>
          </a:xfrm>
        </p:spPr>
        <p:txBody>
          <a:bodyPr anchor="ctr"/>
          <a:lstStyle>
            <a:lvl1pPr marL="0" indent="0" algn="ctr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8721DD4F-3B7E-6741-8AB3-01FB9069A3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85222" y="1715271"/>
            <a:ext cx="3066989" cy="584200"/>
          </a:xfrm>
        </p:spPr>
        <p:txBody>
          <a:bodyPr anchor="ctr"/>
          <a:lstStyle>
            <a:lvl1pPr marL="0" indent="0" algn="ctr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30203025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Conten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4922135" cy="1023457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B96C7-3FDF-9944-AF3B-FA021F9F5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715271"/>
            <a:ext cx="4922135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327C-B3A7-1C45-B648-3D85CF19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2675"/>
            <a:ext cx="4922135" cy="3497140"/>
          </a:xfrm>
        </p:spPr>
        <p:txBody>
          <a:bodyPr/>
          <a:lstStyle>
            <a:lvl1pPr>
              <a:buClr>
                <a:srgbClr val="3B3FB6"/>
              </a:buClr>
              <a:defRPr/>
            </a:lvl1pPr>
            <a:lvl2pPr>
              <a:buClr>
                <a:srgbClr val="3B3FB6"/>
              </a:buClr>
              <a:defRPr/>
            </a:lvl2pPr>
            <a:lvl3pPr>
              <a:buClr>
                <a:srgbClr val="3B3FB6"/>
              </a:buClr>
              <a:defRPr/>
            </a:lvl3pPr>
            <a:lvl4pPr>
              <a:buClr>
                <a:srgbClr val="3B3FB6"/>
              </a:buClr>
              <a:defRPr/>
            </a:lvl4pPr>
            <a:lvl5pPr>
              <a:buClr>
                <a:srgbClr val="3B3FB6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BCDF6B-3036-2246-83B1-54F6E0BC59A3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AEAF6747-F152-DD44-A8DA-66B9832500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24" y="6203901"/>
            <a:ext cx="1183823" cy="34079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005D25-52B7-E141-8F7A-E74E80412A87}"/>
              </a:ext>
            </a:extLst>
          </p:cNvPr>
          <p:cNvGrpSpPr/>
          <p:nvPr userDrawn="1"/>
        </p:nvGrpSpPr>
        <p:grpSpPr>
          <a:xfrm>
            <a:off x="0" y="0"/>
            <a:ext cx="533399" cy="6858000"/>
            <a:chOff x="0" y="0"/>
            <a:chExt cx="533399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4F046E-D790-5743-B060-B7812058131F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3B3F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A8644E9-24C6-2D4D-B6D7-DD4702D790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3517" y="848830"/>
              <a:ext cx="439882" cy="806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30479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Conten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212" y="365125"/>
            <a:ext cx="4706470" cy="1023457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B96C7-3FDF-9944-AF3B-FA021F9F5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04212" y="1715271"/>
            <a:ext cx="4706470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888A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327C-B3A7-1C45-B648-3D85CF19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4212" y="2352675"/>
            <a:ext cx="4706470" cy="3497140"/>
          </a:xfrm>
        </p:spPr>
        <p:txBody>
          <a:bodyPr/>
          <a:lstStyle>
            <a:lvl1pPr>
              <a:buClr>
                <a:srgbClr val="3B3FB6"/>
              </a:buClr>
              <a:defRPr/>
            </a:lvl1pPr>
            <a:lvl2pPr>
              <a:buClr>
                <a:srgbClr val="3B3FB6"/>
              </a:buClr>
              <a:defRPr/>
            </a:lvl2pPr>
            <a:lvl3pPr>
              <a:buClr>
                <a:srgbClr val="3B3FB6"/>
              </a:buClr>
              <a:defRPr/>
            </a:lvl3pPr>
            <a:lvl4pPr>
              <a:buClr>
                <a:srgbClr val="3B3FB6"/>
              </a:buClr>
              <a:defRPr/>
            </a:lvl4pPr>
            <a:lvl5pPr>
              <a:buClr>
                <a:srgbClr val="3B3FB6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491542-2756-1849-B9D5-4DD9788F0A5F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038C2A-9423-454E-973D-13BF3053D2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09" y="5901605"/>
            <a:ext cx="1530117" cy="72221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ACB65BA-AA1B-334A-88C2-75970ED872CF}"/>
              </a:ext>
            </a:extLst>
          </p:cNvPr>
          <p:cNvGrpSpPr/>
          <p:nvPr userDrawn="1"/>
        </p:nvGrpSpPr>
        <p:grpSpPr>
          <a:xfrm>
            <a:off x="5952531" y="0"/>
            <a:ext cx="533399" cy="6858000"/>
            <a:chOff x="0" y="0"/>
            <a:chExt cx="533399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1CBCD9-4B8E-264F-AB2F-4148C51576CA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rgbClr val="3B3F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2E8EA1B-3F05-484A-8C6E-555A708BB5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3517" y="848830"/>
              <a:ext cx="439882" cy="806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0689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standing, tree, group&#10;&#10;Description automatically generated">
            <a:extLst>
              <a:ext uri="{FF2B5EF4-FFF2-40B4-BE49-F238E27FC236}">
                <a16:creationId xmlns:a16="http://schemas.microsoft.com/office/drawing/2014/main" id="{D65C9118-D690-1040-B10A-AF6FC2FA6C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1633" y="0"/>
            <a:ext cx="7670367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334D9-0BD5-AE4A-B3F3-A00BE24579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87"/>
          <a:stretch/>
        </p:blipFill>
        <p:spPr>
          <a:xfrm>
            <a:off x="0" y="0"/>
            <a:ext cx="7950434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560A0845-7437-2E43-A136-4D226D78DC8D}"/>
              </a:ext>
            </a:extLst>
          </p:cNvPr>
          <p:cNvSpPr txBox="1">
            <a:spLocks/>
          </p:cNvSpPr>
          <p:nvPr userDrawn="1"/>
        </p:nvSpPr>
        <p:spPr>
          <a:xfrm>
            <a:off x="585496" y="1519105"/>
            <a:ext cx="599180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i="0" kern="2000" spc="-1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602ECE07-3134-9343-8BD3-AABBC70B0A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519" y="6020450"/>
            <a:ext cx="2743200" cy="3313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483833-0381-4143-AC1D-3399DF004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25" y="363363"/>
            <a:ext cx="1835441" cy="5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65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3C1209-C4A0-DD42-B546-425176DBCA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1400" y="0"/>
            <a:ext cx="86105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334D9-0BD5-AE4A-B3F3-A00BE24579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87"/>
          <a:stretch/>
        </p:blipFill>
        <p:spPr>
          <a:xfrm>
            <a:off x="0" y="0"/>
            <a:ext cx="7950434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560A0845-7437-2E43-A136-4D226D78DC8D}"/>
              </a:ext>
            </a:extLst>
          </p:cNvPr>
          <p:cNvSpPr txBox="1">
            <a:spLocks/>
          </p:cNvSpPr>
          <p:nvPr userDrawn="1"/>
        </p:nvSpPr>
        <p:spPr>
          <a:xfrm>
            <a:off x="585496" y="1519105"/>
            <a:ext cx="599180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i="0" kern="2000" spc="-1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8EE02BAC-F18E-5D41-940E-2566377B46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519" y="6020450"/>
            <a:ext cx="2743200" cy="3313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00F989-3CE8-6D4C-89A6-0B9E30FCFE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25" y="363363"/>
            <a:ext cx="1835441" cy="5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021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0DD3-21BE-1542-8823-674EBF861CB1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FEF7B-4011-B040-81C1-247D46BDF2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5684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0DD3-21BE-1542-8823-674EBF861CB1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FEF7B-4011-B040-81C1-247D46BDF2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24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an Die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ody of water&#10;&#10;Description automatically generated">
            <a:extLst>
              <a:ext uri="{FF2B5EF4-FFF2-40B4-BE49-F238E27FC236}">
                <a16:creationId xmlns:a16="http://schemas.microsoft.com/office/drawing/2014/main" id="{91E33034-B769-D54A-A80E-D36FE37CF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666" y="0"/>
            <a:ext cx="9946334" cy="6857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2F341C-FDF1-3249-B9A6-A93A5B5A7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87"/>
          <a:stretch/>
        </p:blipFill>
        <p:spPr>
          <a:xfrm>
            <a:off x="0" y="0"/>
            <a:ext cx="79504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4A072C-FA50-7543-AC1B-4676542F7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519" y="1519106"/>
            <a:ext cx="5991808" cy="2387600"/>
          </a:xfrm>
        </p:spPr>
        <p:txBody>
          <a:bodyPr anchor="b"/>
          <a:lstStyle>
            <a:lvl1pPr algn="l">
              <a:defRPr sz="80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10E77E0-C415-9540-B72B-1FF5CA42E8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519" y="4079165"/>
            <a:ext cx="5991808" cy="1431925"/>
          </a:xfrm>
        </p:spPr>
        <p:txBody>
          <a:bodyPr/>
          <a:lstStyle>
            <a:lvl1pPr>
              <a:defRPr sz="2400" b="1">
                <a:solidFill>
                  <a:srgbClr val="FFFFFF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Subhead – Click to edit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5182D09B-F33C-624F-BCE6-B35871858A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519" y="6020450"/>
            <a:ext cx="2743200" cy="3313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157848-95FD-E84A-AF70-340FFAC9EF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25" y="363363"/>
            <a:ext cx="1835441" cy="5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71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Imperial B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long bridge over a body of water&#10;&#10;Description automatically generated">
            <a:extLst>
              <a:ext uri="{FF2B5EF4-FFF2-40B4-BE49-F238E27FC236}">
                <a16:creationId xmlns:a16="http://schemas.microsoft.com/office/drawing/2014/main" id="{7D4ADCC5-E35F-BA4F-9EFE-CBA7FF7F9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665" y="-1"/>
            <a:ext cx="9946335" cy="6857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AA2F2D-C39B-2044-9E78-ADA7AD8C1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87"/>
          <a:stretch/>
        </p:blipFill>
        <p:spPr>
          <a:xfrm>
            <a:off x="0" y="-1"/>
            <a:ext cx="79504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4A072C-FA50-7543-AC1B-4676542F7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519" y="1519106"/>
            <a:ext cx="5991808" cy="2387600"/>
          </a:xfrm>
        </p:spPr>
        <p:txBody>
          <a:bodyPr anchor="b"/>
          <a:lstStyle>
            <a:lvl1pPr algn="l">
              <a:defRPr sz="80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10E77E0-C415-9540-B72B-1FF5CA42E8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519" y="4079165"/>
            <a:ext cx="5991808" cy="1431925"/>
          </a:xfrm>
        </p:spPr>
        <p:txBody>
          <a:bodyPr/>
          <a:lstStyle>
            <a:lvl1pPr>
              <a:defRPr sz="2400" b="1">
                <a:solidFill>
                  <a:srgbClr val="FFFFFF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Subhead – Click to edit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5182D09B-F33C-624F-BCE6-B35871858A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519" y="6020450"/>
            <a:ext cx="2743200" cy="3313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157848-95FD-E84A-AF70-340FFAC9EF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25" y="363363"/>
            <a:ext cx="1835441" cy="5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28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2F1213-A86C-764C-A8A6-6E5C1B1BB65A}"/>
              </a:ext>
            </a:extLst>
          </p:cNvPr>
          <p:cNvGrpSpPr/>
          <p:nvPr userDrawn="1"/>
        </p:nvGrpSpPr>
        <p:grpSpPr>
          <a:xfrm>
            <a:off x="0" y="0"/>
            <a:ext cx="6626223" cy="6858000"/>
            <a:chOff x="0" y="0"/>
            <a:chExt cx="6626223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01241E2-3E1D-634F-A619-9442F5AF0AF7}"/>
                </a:ext>
              </a:extLst>
            </p:cNvPr>
            <p:cNvSpPr/>
            <p:nvPr userDrawn="1"/>
          </p:nvSpPr>
          <p:spPr>
            <a:xfrm>
              <a:off x="0" y="0"/>
              <a:ext cx="6096000" cy="6858000"/>
            </a:xfrm>
            <a:prstGeom prst="rect">
              <a:avLst/>
            </a:prstGeom>
            <a:solidFill>
              <a:srgbClr val="0076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8ED50B5-B978-3E47-8CF8-45351F232C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096000" y="1115486"/>
              <a:ext cx="530223" cy="97207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AF9F1-A071-FF4E-8129-B62234376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1159" y="885326"/>
            <a:ext cx="3653680" cy="5040633"/>
          </a:xfrm>
        </p:spPr>
        <p:txBody>
          <a:bodyPr/>
          <a:lstStyle>
            <a:lvl1pPr>
              <a:lnSpc>
                <a:spcPct val="80000"/>
              </a:lnSpc>
              <a:defRPr sz="2400" b="1"/>
            </a:lvl1pPr>
            <a:lvl2pPr indent="-640080">
              <a:lnSpc>
                <a:spcPct val="80000"/>
              </a:lnSpc>
              <a:buNone/>
              <a:defRPr/>
            </a:lvl2pPr>
            <a:lvl3pPr indent="-640080">
              <a:lnSpc>
                <a:spcPct val="80000"/>
              </a:lnSpc>
              <a:buNone/>
              <a:defRPr/>
            </a:lvl3pPr>
            <a:lvl4pPr indent="-640080">
              <a:buNone/>
              <a:defRPr/>
            </a:lvl4pPr>
            <a:lvl5pPr indent="-640080"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C9D3C-E101-534C-9699-A0482D7776AD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888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DA04CBB-5725-8547-8A4D-EA9C623B5D69}"/>
              </a:ext>
            </a:extLst>
          </p:cNvPr>
          <p:cNvSpPr txBox="1">
            <a:spLocks/>
          </p:cNvSpPr>
          <p:nvPr userDrawn="1"/>
        </p:nvSpPr>
        <p:spPr>
          <a:xfrm>
            <a:off x="689949" y="1897062"/>
            <a:ext cx="4477319" cy="3063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4E4B4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6600" spc="-150" dirty="0">
                <a:solidFill>
                  <a:schemeClr val="bg1"/>
                </a:solidFill>
              </a:rPr>
              <a:t>Table of Contents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A7F3DCB-4BDD-BC4A-93E0-6F6D7C7D37F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980599" y="892830"/>
            <a:ext cx="614617" cy="5033129"/>
          </a:xfrm>
        </p:spPr>
        <p:txBody>
          <a:bodyPr/>
          <a:lstStyle>
            <a:lvl1pPr algn="r">
              <a:lnSpc>
                <a:spcPct val="85000"/>
              </a:lnSpc>
              <a:defRPr sz="4400" b="1"/>
            </a:lvl1pPr>
            <a:lvl2pPr indent="-640080">
              <a:buNone/>
              <a:defRPr/>
            </a:lvl2pPr>
            <a:lvl3pPr indent="-640080" algn="r">
              <a:lnSpc>
                <a:spcPct val="85000"/>
              </a:lnSpc>
              <a:buNone/>
              <a:defRPr/>
            </a:lvl3pPr>
            <a:lvl4pPr indent="-640080">
              <a:buNone/>
              <a:defRPr/>
            </a:lvl4pPr>
            <a:lvl5pPr indent="-640080">
              <a:buNone/>
              <a:defRPr/>
            </a:lvl5pPr>
          </a:lstStyle>
          <a:p>
            <a:pPr lvl="0"/>
            <a:r>
              <a:rPr lang="en-US" dirty="0"/>
              <a:t>1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0"/>
            <a:r>
              <a:rPr lang="en-US" dirty="0"/>
              <a:t>2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0"/>
            <a:r>
              <a:rPr lang="en-US" dirty="0"/>
              <a:t>3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0"/>
            <a:r>
              <a:rPr lang="en-US" dirty="0"/>
              <a:t>4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882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- 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, grass, mountain, sheep&#10;&#10;Description automatically generated">
            <a:extLst>
              <a:ext uri="{FF2B5EF4-FFF2-40B4-BE49-F238E27FC236}">
                <a16:creationId xmlns:a16="http://schemas.microsoft.com/office/drawing/2014/main" id="{0BFF3E68-F12A-4244-9057-F2750F1836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936BC8-ADF0-4147-829B-BA90EAC13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06"/>
          <a:stretch/>
        </p:blipFill>
        <p:spPr>
          <a:xfrm>
            <a:off x="0" y="0"/>
            <a:ext cx="8623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8C7357-F392-1D4C-BD3D-E27CE2E53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980" y="1971577"/>
            <a:ext cx="3916563" cy="2914845"/>
          </a:xfrm>
        </p:spPr>
        <p:txBody>
          <a:bodyPr anchor="ctr">
            <a:normAutofit/>
          </a:bodyPr>
          <a:lstStyle>
            <a:lvl1pPr>
              <a:defRPr sz="5400" spc="-100" baseline="0">
                <a:solidFill>
                  <a:srgbClr val="FFC72C"/>
                </a:solidFill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8534E8-2CEE-C940-B3EA-D3CB1ABB6F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9681" y="5528309"/>
            <a:ext cx="4079558" cy="914717"/>
          </a:xfrm>
        </p:spPr>
        <p:txBody>
          <a:bodyPr anchor="b"/>
          <a:lstStyle>
            <a:lvl1pPr algn="r">
              <a:defRPr b="1">
                <a:ln>
                  <a:noFill/>
                </a:ln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Subhead – Click to edit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C4D7A73-589E-7A43-BD24-4CC7E3E98C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77314" y="414974"/>
            <a:ext cx="2701925" cy="1462442"/>
          </a:xfrm>
        </p:spPr>
        <p:txBody>
          <a:bodyPr/>
          <a:lstStyle>
            <a:lvl1pPr algn="r">
              <a:defRPr sz="8000" b="1">
                <a:solidFill>
                  <a:schemeClr val="bg1"/>
                </a:solidFill>
              </a:defRPr>
            </a:lvl1pPr>
            <a:lvl2pPr algn="r">
              <a:buNone/>
              <a:defRPr>
                <a:solidFill>
                  <a:schemeClr val="bg1"/>
                </a:solidFill>
              </a:defRPr>
            </a:lvl2pPr>
            <a:lvl3pPr algn="r"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505344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ellow - Call Out">
    <p:bg>
      <p:bgPr>
        <a:solidFill>
          <a:srgbClr val="FFC7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503E9-F101-3647-A148-0A0DFB527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3664"/>
            <a:ext cx="10515600" cy="2389465"/>
          </a:xfrm>
        </p:spPr>
        <p:txBody>
          <a:bodyPr>
            <a:noAutofit/>
          </a:bodyPr>
          <a:lstStyle>
            <a:lvl1pPr algn="ctr">
              <a:defRPr sz="5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772810-AD0B-CD49-A1DA-9BB53F57C079}"/>
              </a:ext>
            </a:extLst>
          </p:cNvPr>
          <p:cNvGrpSpPr/>
          <p:nvPr userDrawn="1"/>
        </p:nvGrpSpPr>
        <p:grpSpPr>
          <a:xfrm>
            <a:off x="0" y="0"/>
            <a:ext cx="533400" cy="6858000"/>
            <a:chOff x="0" y="0"/>
            <a:chExt cx="533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1A7AD-2F15-8F4F-8ADB-AA4802BE0873}"/>
                </a:ext>
              </a:extLst>
            </p:cNvPr>
            <p:cNvSpPr/>
            <p:nvPr/>
          </p:nvSpPr>
          <p:spPr>
            <a:xfrm flipH="1">
              <a:off x="0" y="0"/>
              <a:ext cx="15539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E275F9-87C4-F44B-BB92-6885749DA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7564" y="848832"/>
              <a:ext cx="465836" cy="854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566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69A021-9EF8-354A-86DA-7A9740A94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3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03F59-C3F5-DF4F-A584-FA7EC46D9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17135"/>
            <a:ext cx="10515600" cy="4132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F7551-C389-B843-9E76-068096DA8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3245" y="63077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8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0831AC4-3828-D444-AEFB-3C4B4217EA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1" r:id="rId2"/>
    <p:sldLayoutId id="2147483703" r:id="rId3"/>
    <p:sldLayoutId id="2147483702" r:id="rId4"/>
    <p:sldLayoutId id="2147483704" r:id="rId5"/>
    <p:sldLayoutId id="2147483700" r:id="rId6"/>
    <p:sldLayoutId id="2147483658" r:id="rId7"/>
    <p:sldLayoutId id="2147483671" r:id="rId8"/>
    <p:sldLayoutId id="2147483696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51" r:id="rId15"/>
    <p:sldLayoutId id="2147483663" r:id="rId16"/>
    <p:sldLayoutId id="2147483653" r:id="rId17"/>
    <p:sldLayoutId id="2147483659" r:id="rId18"/>
    <p:sldLayoutId id="2147483675" r:id="rId19"/>
    <p:sldLayoutId id="2147483660" r:id="rId20"/>
    <p:sldLayoutId id="2147483661" r:id="rId21"/>
    <p:sldLayoutId id="2147483670" r:id="rId22"/>
    <p:sldLayoutId id="2147483697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72" r:id="rId29"/>
    <p:sldLayoutId id="2147483698" r:id="rId30"/>
    <p:sldLayoutId id="2147483686" r:id="rId31"/>
    <p:sldLayoutId id="2147483687" r:id="rId32"/>
    <p:sldLayoutId id="2147483688" r:id="rId33"/>
    <p:sldLayoutId id="2147483689" r:id="rId34"/>
    <p:sldLayoutId id="2147483690" r:id="rId35"/>
    <p:sldLayoutId id="2147483673" r:id="rId36"/>
    <p:sldLayoutId id="2147483699" r:id="rId37"/>
    <p:sldLayoutId id="2147483691" r:id="rId38"/>
    <p:sldLayoutId id="2147483692" r:id="rId39"/>
    <p:sldLayoutId id="2147483693" r:id="rId40"/>
    <p:sldLayoutId id="2147483694" r:id="rId41"/>
    <p:sldLayoutId id="2147483695" r:id="rId42"/>
    <p:sldLayoutId id="2147483664" r:id="rId43"/>
    <p:sldLayoutId id="2147483674" r:id="rId44"/>
    <p:sldLayoutId id="2147483705" r:id="rId45"/>
    <p:sldLayoutId id="2147483706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2000" spc="-100" baseline="0">
          <a:solidFill>
            <a:srgbClr val="4E4B4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200"/>
        </a:spcAft>
        <a:buClr>
          <a:srgbClr val="888A8B"/>
        </a:buClr>
        <a:buFont typeface="Arial" panose="020B0604020202020204" pitchFamily="34" charset="0"/>
        <a:buNone/>
        <a:defRPr sz="1800" b="0" kern="1200" spc="0" baseline="0">
          <a:solidFill>
            <a:srgbClr val="3D454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1148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200"/>
        </a:spcAft>
        <a:buClr>
          <a:srgbClr val="888A8B"/>
        </a:buClr>
        <a:buFont typeface="Arial" panose="020B0604020202020204" pitchFamily="34" charset="0"/>
        <a:buChar char="•"/>
        <a:defRPr sz="1800" kern="1200">
          <a:solidFill>
            <a:srgbClr val="3D454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200"/>
        </a:spcAft>
        <a:buClr>
          <a:srgbClr val="888A8B"/>
        </a:buClr>
        <a:buFont typeface="Arial" panose="020B0604020202020204" pitchFamily="34" charset="0"/>
        <a:buChar char="•"/>
        <a:defRPr sz="1800" kern="1200">
          <a:solidFill>
            <a:srgbClr val="3D454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012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200"/>
        </a:spcAft>
        <a:buClr>
          <a:srgbClr val="888A8B"/>
        </a:buClr>
        <a:buFont typeface="Arial" panose="020B0604020202020204" pitchFamily="34" charset="0"/>
        <a:buChar char="•"/>
        <a:defRPr sz="1400" kern="1200">
          <a:solidFill>
            <a:srgbClr val="3D454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6012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200"/>
        </a:spcAft>
        <a:buClr>
          <a:srgbClr val="888A8B"/>
        </a:buClr>
        <a:buFont typeface="Arial" panose="020B0604020202020204" pitchFamily="34" charset="0"/>
        <a:buChar char="•"/>
        <a:defRPr sz="1400" kern="1200">
          <a:solidFill>
            <a:srgbClr val="3D454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google.com/url?sa=i&amp;rct=j&amp;q=&amp;esrc=s&amp;source=images&amp;cd=&amp;cad=rja&amp;uact=8&amp;ved=0ahUKEwiGj4uZqfXVAhWor1QKHVXjBn8QjRwIBw&amp;url=http://www.jpmscox.com/about-us/rsm-us-alliance/&amp;psig=AFQjCNGmTLRquHtJXvljfNmBFU0wCYbd4A&amp;ust=1503851393023652" TargetMode="Externa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google.com/url?sa=i&amp;rct=j&amp;q=&amp;esrc=s&amp;source=images&amp;cd=&amp;cad=rja&amp;uact=8&amp;ved=0ahUKEwiGj4uZqfXVAhWor1QKHVXjBn8QjRwIBw&amp;url=http://www.jpmscox.com/about-us/rsm-us-alliance/&amp;psig=AFQjCNGmTLRquHtJXvljfNmBFU0wCYbd4A&amp;ust=1503851393023652" TargetMode="Externa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Gj4uZqfXVAhWor1QKHVXjBn8QjRwIBw&amp;url=http://www.jpmscox.com/about-us/rsm-us-alliance/&amp;psig=AFQjCNGmTLRquHtJXvljfNmBFU0wCYbd4A&amp;ust=1503851393023652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Gj4uZqfXVAhWor1QKHVXjBn8QjRwIBw&amp;url=http://www.jpmscox.com/about-us/rsm-us-alliance/&amp;psig=AFQjCNGmTLRquHtJXvljfNmBFU0wCYbd4A&amp;ust=1503851393023652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Gj4uZqfXVAhWor1QKHVXjBn8QjRwIBw&amp;url=http://www.jpmscox.com/about-us/rsm-us-alliance/&amp;psig=AFQjCNGmTLRquHtJXvljfNmBFU0wCYbd4A&amp;ust=1503851393023652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Gj4uZqfXVAhWor1QKHVXjBn8QjRwIBw&amp;url=http://www.jpmscox.com/about-us/rsm-us-alliance/&amp;psig=AFQjCNGmTLRquHtJXvljfNmBFU0wCYbd4A&amp;ust=1503851393023652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Gj4uZqfXVAhWor1QKHVXjBn8QjRwIBw&amp;url=http://www.jpmscox.com/about-us/rsm-us-alliance/&amp;psig=AFQjCNGmTLRquHtJXvljfNmBFU0wCYbd4A&amp;ust=1503851393023652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Flag_of_the_United_States.sv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water, outdoor, nature&#10;&#10;Description automatically generated">
            <a:extLst>
              <a:ext uri="{FF2B5EF4-FFF2-40B4-BE49-F238E27FC236}">
                <a16:creationId xmlns:a16="http://schemas.microsoft.com/office/drawing/2014/main" id="{A2BB1FBD-3441-4586-A90D-49FB4D38D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194" y="0"/>
            <a:ext cx="10287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6CF279-7BF5-48CB-B396-1F936C859053}"/>
              </a:ext>
            </a:extLst>
          </p:cNvPr>
          <p:cNvSpPr/>
          <p:nvPr/>
        </p:nvSpPr>
        <p:spPr>
          <a:xfrm>
            <a:off x="1" y="0"/>
            <a:ext cx="4636166" cy="6858000"/>
          </a:xfrm>
          <a:prstGeom prst="rect">
            <a:avLst/>
          </a:prstGeom>
          <a:solidFill>
            <a:srgbClr val="007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4DEFABE-BBC9-45E5-8449-4F031BCE3325}"/>
              </a:ext>
            </a:extLst>
          </p:cNvPr>
          <p:cNvSpPr/>
          <p:nvPr/>
        </p:nvSpPr>
        <p:spPr>
          <a:xfrm rot="5400000">
            <a:off x="2859504" y="1776658"/>
            <a:ext cx="6858002" cy="3304674"/>
          </a:xfrm>
          <a:prstGeom prst="triangle">
            <a:avLst/>
          </a:prstGeom>
          <a:solidFill>
            <a:srgbClr val="007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F89362D-6BE9-4684-9F15-EE9B897AC58B}"/>
              </a:ext>
            </a:extLst>
          </p:cNvPr>
          <p:cNvSpPr txBox="1">
            <a:spLocks/>
          </p:cNvSpPr>
          <p:nvPr/>
        </p:nvSpPr>
        <p:spPr>
          <a:xfrm>
            <a:off x="686519" y="1684420"/>
            <a:ext cx="5991808" cy="3256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2000" spc="-100" baseline="0">
                <a:solidFill>
                  <a:srgbClr val="4E4B4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kumimoji="0" lang="en-US" sz="7400" b="1" i="0" u="none" strike="noStrike" kern="20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Board of Directors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54BEC2A-A904-4DC7-ADC7-591DD8E5825F}"/>
              </a:ext>
            </a:extLst>
          </p:cNvPr>
          <p:cNvSpPr txBox="1">
            <a:spLocks/>
          </p:cNvSpPr>
          <p:nvPr/>
        </p:nvSpPr>
        <p:spPr>
          <a:xfrm>
            <a:off x="686519" y="4832292"/>
            <a:ext cx="5991808" cy="6266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800" b="0" kern="1200" spc="0" baseline="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6012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Char char="•"/>
              <a:defRPr sz="1400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6012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Char char="•"/>
              <a:defRPr sz="1400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Regular Meeting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January 28, 2021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62E3FAC-4448-4073-8D56-7D5657C16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09" y="341801"/>
            <a:ext cx="1732549" cy="50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80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rsm alliance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r="17465" b="10082"/>
          <a:stretch/>
        </p:blipFill>
        <p:spPr bwMode="auto">
          <a:xfrm>
            <a:off x="304801" y="5387788"/>
            <a:ext cx="1873623" cy="132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463040"/>
          </a:xfrm>
          <a:prstGeom prst="rect">
            <a:avLst/>
          </a:prstGeom>
          <a:solidFill>
            <a:srgbClr val="253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766" y="5681472"/>
            <a:ext cx="1978085" cy="10307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688" y="358001"/>
            <a:ext cx="11853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Introduction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40246" y="1522524"/>
            <a:ext cx="90825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A7E34"/>
              </a:buClr>
              <a:buFont typeface="Arial" charset="0"/>
              <a:buChar char="•"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Brett Bradford, CPA</a:t>
            </a:r>
          </a:p>
          <a:p>
            <a:pPr marL="742950" lvl="1" indent="-285750">
              <a:buClr>
                <a:srgbClr val="EA7E34"/>
              </a:buClr>
              <a:buFont typeface="Arial" charset="0"/>
              <a:buChar char="•"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Audit Partner</a:t>
            </a:r>
          </a:p>
          <a:p>
            <a:pPr marL="742950" lvl="1" indent="-285750">
              <a:buClr>
                <a:srgbClr val="EA7E34"/>
              </a:buClr>
              <a:buFont typeface="Arial" charset="0"/>
              <a:buChar char="•"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17 years in public accounting and performing audits of government entities</a:t>
            </a:r>
          </a:p>
          <a:p>
            <a:pPr marL="742950" lvl="1" indent="-285750">
              <a:buClr>
                <a:srgbClr val="EA7E34"/>
              </a:buClr>
              <a:buFont typeface="Arial" charset="0"/>
              <a:buChar char="•"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Currently working with several CCA’s throughout California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40246" y="3806720"/>
            <a:ext cx="90825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A7E34"/>
              </a:buClr>
              <a:buFont typeface="Arial" charset="0"/>
              <a:buChar char="•"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Andrea Lifto, CPA</a:t>
            </a:r>
          </a:p>
          <a:p>
            <a:pPr marL="742950" lvl="1" indent="-285750">
              <a:buClr>
                <a:srgbClr val="EA7E34"/>
              </a:buClr>
              <a:buFont typeface="Arial" charset="0"/>
              <a:buChar char="•"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Engagement Manager</a:t>
            </a:r>
          </a:p>
          <a:p>
            <a:pPr marL="742950" lvl="1" indent="-285750">
              <a:buClr>
                <a:srgbClr val="EA7E34"/>
              </a:buClr>
              <a:buFont typeface="Arial" charset="0"/>
              <a:buChar char="•"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5 years in public accounting and performing audits of governments (CCA’s)</a:t>
            </a:r>
          </a:p>
        </p:txBody>
      </p:sp>
      <p:sp>
        <p:nvSpPr>
          <p:cNvPr id="2" name="AutoShape 7" descr="Image result for tax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9" descr="Image result for tax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AutoShape 11" descr="Image result for tax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67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8965" y="-8965"/>
            <a:ext cx="12192000" cy="1463040"/>
          </a:xfrm>
          <a:prstGeom prst="rect">
            <a:avLst/>
          </a:prstGeom>
          <a:solidFill>
            <a:srgbClr val="253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453" y="130636"/>
            <a:ext cx="11853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Audit of the period ended June 30, 2020 Financial Statements</a:t>
            </a:r>
          </a:p>
        </p:txBody>
      </p:sp>
      <p:pic>
        <p:nvPicPr>
          <p:cNvPr id="10" name="Picture 4" descr="Image result for rsm alliance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r="17465" b="10082"/>
          <a:stretch/>
        </p:blipFill>
        <p:spPr bwMode="auto">
          <a:xfrm>
            <a:off x="304801" y="5387788"/>
            <a:ext cx="1873623" cy="132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766" y="5681472"/>
            <a:ext cx="1978085" cy="10307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22A96E-8811-40FB-922C-E66F9495857C}"/>
              </a:ext>
            </a:extLst>
          </p:cNvPr>
          <p:cNvSpPr txBox="1"/>
          <p:nvPr/>
        </p:nvSpPr>
        <p:spPr>
          <a:xfrm>
            <a:off x="556260" y="1454075"/>
            <a:ext cx="11079480" cy="394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EA7E34"/>
              </a:buClr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Relative Roles &amp; Responsibilities</a:t>
            </a:r>
          </a:p>
          <a:p>
            <a:pPr lvl="1">
              <a:buClr>
                <a:srgbClr val="EA7E34"/>
              </a:buClr>
            </a:pPr>
            <a:endParaRPr lang="en-US" sz="1400" dirty="0">
              <a:solidFill>
                <a:srgbClr val="586168"/>
              </a:solidFill>
              <a:latin typeface="Lucida Sans" charset="0"/>
              <a:ea typeface="Lucida Sans" charset="0"/>
              <a:cs typeface="Lucida Sans" charset="0"/>
            </a:endParaRPr>
          </a:p>
          <a:p>
            <a:pPr marL="742950" lvl="1" indent="-285750" fontAlgn="auto">
              <a:lnSpc>
                <a:spcPct val="90000"/>
              </a:lnSpc>
              <a:spcAft>
                <a:spcPts val="0"/>
              </a:spcAft>
              <a:buClr>
                <a:srgbClr val="EA7E34"/>
              </a:buClr>
              <a:buFont typeface="Arial" charset="0"/>
              <a:buChar char="•"/>
              <a:defRPr/>
            </a:pPr>
            <a:r>
              <a:rPr lang="en-US" altLang="en-US" sz="2400" b="1" dirty="0">
                <a:solidFill>
                  <a:srgbClr val="586168"/>
                </a:solidFill>
                <a:latin typeface="Lucida Sans" charset="0"/>
              </a:rPr>
              <a:t>Management</a:t>
            </a:r>
            <a:r>
              <a:rPr lang="en-US" altLang="en-US" sz="2400" dirty="0">
                <a:solidFill>
                  <a:srgbClr val="586168"/>
                </a:solidFill>
                <a:latin typeface="Lucida Sans" charset="0"/>
              </a:rPr>
              <a:t> is responsible for preparing the Financial Statements and establishing a system of internal control</a:t>
            </a:r>
          </a:p>
          <a:p>
            <a:pPr marL="742950" lvl="1" indent="-285750" fontAlgn="auto">
              <a:lnSpc>
                <a:spcPct val="90000"/>
              </a:lnSpc>
              <a:spcAft>
                <a:spcPts val="0"/>
              </a:spcAft>
              <a:buClr>
                <a:srgbClr val="EA7E34"/>
              </a:buClr>
              <a:buFont typeface="Arial" charset="0"/>
              <a:buChar char="•"/>
              <a:defRPr/>
            </a:pPr>
            <a:endParaRPr lang="en-US" altLang="en-US" sz="2000" dirty="0">
              <a:solidFill>
                <a:srgbClr val="586168"/>
              </a:solidFill>
              <a:latin typeface="Lucida Sans" charset="0"/>
            </a:endParaRPr>
          </a:p>
          <a:p>
            <a:pPr marL="742950" lvl="1" indent="-285750">
              <a:lnSpc>
                <a:spcPct val="90000"/>
              </a:lnSpc>
              <a:buClr>
                <a:srgbClr val="EA7E34"/>
              </a:buClr>
              <a:buFont typeface="Arial" charset="0"/>
              <a:buChar char="•"/>
              <a:defRPr/>
            </a:pPr>
            <a:r>
              <a:rPr lang="en-US" altLang="en-US" sz="2400" b="1" dirty="0">
                <a:solidFill>
                  <a:srgbClr val="586168"/>
                </a:solidFill>
                <a:latin typeface="Lucida Sans" charset="0"/>
              </a:rPr>
              <a:t>Auditor </a:t>
            </a:r>
            <a:r>
              <a:rPr lang="en-US" altLang="en-US" sz="2400" dirty="0">
                <a:solidFill>
                  <a:srgbClr val="586168"/>
                </a:solidFill>
                <a:latin typeface="Lucida Sans" charset="0"/>
              </a:rPr>
              <a:t>is responsible for auditing the Financial Statements</a:t>
            </a:r>
          </a:p>
          <a:p>
            <a:pPr marL="1200150" lvl="2" indent="-285750">
              <a:lnSpc>
                <a:spcPct val="90000"/>
              </a:lnSpc>
              <a:buClr>
                <a:srgbClr val="EA7E34"/>
              </a:buClr>
              <a:buFont typeface="Arial" charset="0"/>
              <a:buChar char="•"/>
              <a:defRPr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Considering risks of material misstatement in the Financial Statements – Inherent risk</a:t>
            </a:r>
          </a:p>
          <a:p>
            <a:pPr marL="1200150" lvl="2" indent="-285750">
              <a:lnSpc>
                <a:spcPct val="90000"/>
              </a:lnSpc>
              <a:buClr>
                <a:srgbClr val="EA7E34"/>
              </a:buClr>
              <a:buFont typeface="Arial" charset="0"/>
              <a:buChar char="•"/>
              <a:defRPr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Considering internal controls relevant to the Financial Statements – Control risk</a:t>
            </a:r>
          </a:p>
          <a:p>
            <a:pPr marL="1200150" lvl="2" indent="-285750">
              <a:lnSpc>
                <a:spcPct val="90000"/>
              </a:lnSpc>
              <a:buClr>
                <a:srgbClr val="EA7E34"/>
              </a:buClr>
              <a:buFont typeface="Arial" charset="0"/>
              <a:buChar char="•"/>
              <a:defRPr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Performing tests of year-end balances based on risk assessment</a:t>
            </a:r>
          </a:p>
          <a:p>
            <a:pPr marL="1200150" lvl="2" indent="-285750">
              <a:lnSpc>
                <a:spcPct val="90000"/>
              </a:lnSpc>
              <a:buClr>
                <a:srgbClr val="EA7E34"/>
              </a:buClr>
              <a:buFont typeface="Arial" charset="0"/>
              <a:buChar char="•"/>
              <a:defRPr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Evaluating adequacy of disclosures</a:t>
            </a:r>
          </a:p>
        </p:txBody>
      </p:sp>
    </p:spTree>
    <p:extLst>
      <p:ext uri="{BB962C8B-B14F-4D97-AF65-F5344CB8AC3E}">
        <p14:creationId xmlns:p14="http://schemas.microsoft.com/office/powerpoint/2010/main" val="408433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463040"/>
          </a:xfrm>
          <a:prstGeom prst="rect">
            <a:avLst/>
          </a:prstGeom>
          <a:solidFill>
            <a:srgbClr val="253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766" y="5681472"/>
            <a:ext cx="1978085" cy="10307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418" y="145796"/>
            <a:ext cx="11853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Audit of the period ended June 30, 2020 Financial Statements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3168" y="1690894"/>
            <a:ext cx="9082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A7E34"/>
              </a:buClr>
              <a:buFont typeface="Arial" charset="0"/>
              <a:buChar char="•"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Audit is complete. We have reported: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6048" y="2441968"/>
            <a:ext cx="90825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Clr>
                <a:srgbClr val="EA7E34"/>
              </a:buClr>
              <a:buFont typeface="Arial" charset="0"/>
              <a:buChar char="•"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Unmodified opinion – Based on our audit, the financial statements are materially accurate.</a:t>
            </a:r>
          </a:p>
          <a:p>
            <a:pPr lvl="1">
              <a:buClr>
                <a:srgbClr val="EA7E34"/>
              </a:buClr>
            </a:pPr>
            <a:endParaRPr lang="en-US" sz="2400" dirty="0">
              <a:solidFill>
                <a:srgbClr val="586168"/>
              </a:solidFill>
              <a:latin typeface="Lucida Sans" charset="0"/>
              <a:ea typeface="Lucida Sans" charset="0"/>
              <a:cs typeface="Lucida Sans" charset="0"/>
            </a:endParaRPr>
          </a:p>
          <a:p>
            <a:pPr marL="742950" lvl="1" indent="-285750">
              <a:buClr>
                <a:srgbClr val="EA7E34"/>
              </a:buClr>
              <a:buFont typeface="Arial" charset="0"/>
              <a:buChar char="•"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No significant deficiencies in internal control have been identified.</a:t>
            </a:r>
          </a:p>
        </p:txBody>
      </p:sp>
      <p:pic>
        <p:nvPicPr>
          <p:cNvPr id="10" name="Picture 4" descr="Image result for rsm alliance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r="17465" b="10082"/>
          <a:stretch/>
        </p:blipFill>
        <p:spPr bwMode="auto">
          <a:xfrm>
            <a:off x="304801" y="5387788"/>
            <a:ext cx="1873623" cy="132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514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463040"/>
          </a:xfrm>
          <a:prstGeom prst="rect">
            <a:avLst/>
          </a:prstGeom>
          <a:solidFill>
            <a:srgbClr val="253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766" y="5681472"/>
            <a:ext cx="1978085" cy="10307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437" y="108218"/>
            <a:ext cx="11853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Risk Assessment for the period ended </a:t>
            </a:r>
          </a:p>
          <a:p>
            <a:r>
              <a:rPr lang="en-US" sz="4000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June 30,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3168" y="1532598"/>
            <a:ext cx="108307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A7E34"/>
              </a:buClr>
              <a:buFont typeface="Arial" charset="0"/>
              <a:buChar char="•"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Significant areas of focus </a:t>
            </a:r>
          </a:p>
          <a:p>
            <a:pPr marL="742950" lvl="1" indent="-285750">
              <a:buClr>
                <a:srgbClr val="EA7E34"/>
              </a:buClr>
              <a:buFont typeface="Arial" charset="0"/>
              <a:buChar char="•"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Cash and securities </a:t>
            </a:r>
          </a:p>
          <a:p>
            <a:pPr lvl="2">
              <a:buClr>
                <a:srgbClr val="EA7E34"/>
              </a:buClr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   Confirmation sent to financial institution</a:t>
            </a:r>
          </a:p>
          <a:p>
            <a:pPr marL="742950" lvl="1" indent="-285750">
              <a:buClr>
                <a:srgbClr val="EA7E34"/>
              </a:buClr>
              <a:buFont typeface="Arial" charset="0"/>
              <a:buChar char="•"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Accrued liabilities</a:t>
            </a:r>
          </a:p>
          <a:p>
            <a:pPr lvl="2">
              <a:buClr>
                <a:srgbClr val="EA7E34"/>
              </a:buClr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   Reviewed subsequent cash payments and invoices</a:t>
            </a:r>
          </a:p>
          <a:p>
            <a:pPr marL="742950" lvl="1" indent="-285750">
              <a:buClr>
                <a:srgbClr val="EA7E34"/>
              </a:buClr>
              <a:buFont typeface="Arial" charset="0"/>
              <a:buChar char="•"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Debt</a:t>
            </a:r>
          </a:p>
          <a:p>
            <a:pPr lvl="2">
              <a:buClr>
                <a:srgbClr val="EA7E34"/>
              </a:buClr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   Confirmation sent to lender and private parties</a:t>
            </a:r>
          </a:p>
          <a:p>
            <a:pPr marL="742950" lvl="1" indent="-285750">
              <a:buClr>
                <a:srgbClr val="EA7E34"/>
              </a:buClr>
              <a:buFont typeface="Arial" charset="0"/>
              <a:buChar char="•"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Financial statement note disclosures</a:t>
            </a:r>
          </a:p>
          <a:p>
            <a:pPr lvl="2">
              <a:buClr>
                <a:srgbClr val="EA7E34"/>
              </a:buClr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   Complete and without bias</a:t>
            </a:r>
          </a:p>
        </p:txBody>
      </p:sp>
      <p:sp>
        <p:nvSpPr>
          <p:cNvPr id="2" name="AutoShape 4" descr="Image result for redwood empire food bank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6" descr="Image result for redwood empire food bank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AutoShape 8" descr="Image result for say sonoma county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16" descr="Image result for Pisenti and brinker luther burbank center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AutoShape 18" descr="Image result for Pisenti and brinker luther burbank center"/>
          <p:cNvSpPr>
            <a:spLocks noChangeAspect="1" noChangeArrowheads="1"/>
          </p:cNvSpPr>
          <p:nvPr/>
        </p:nvSpPr>
        <p:spPr bwMode="auto">
          <a:xfrm>
            <a:off x="6096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" name="Picture 4" descr="Image result for rsm alliance">
            <a:hlinkClick r:id="rId3"/>
            <a:extLst>
              <a:ext uri="{FF2B5EF4-FFF2-40B4-BE49-F238E27FC236}">
                <a16:creationId xmlns:a16="http://schemas.microsoft.com/office/drawing/2014/main" id="{D079A607-3A67-472D-8EB6-6E4137E47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r="17465" b="10082"/>
          <a:stretch/>
        </p:blipFill>
        <p:spPr bwMode="auto">
          <a:xfrm>
            <a:off x="304801" y="5387788"/>
            <a:ext cx="1873623" cy="132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990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463040"/>
          </a:xfrm>
          <a:prstGeom prst="rect">
            <a:avLst/>
          </a:prstGeom>
          <a:solidFill>
            <a:srgbClr val="253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766" y="5681472"/>
            <a:ext cx="1978085" cy="10307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418" y="377577"/>
            <a:ext cx="11853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Required Board Communications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555" y="1690894"/>
            <a:ext cx="567071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A7E3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The significant accounting policies adopted by SDCP throughout the period audited appeared appropriate and consistently applied. </a:t>
            </a:r>
          </a:p>
          <a:p>
            <a:pPr marL="285750" indent="-285750">
              <a:buClr>
                <a:srgbClr val="EA7E34"/>
              </a:buClr>
              <a:buFont typeface="Arial" charset="0"/>
              <a:buChar char="•"/>
            </a:pPr>
            <a:endParaRPr lang="en-US" sz="2800" dirty="0">
              <a:solidFill>
                <a:srgbClr val="586168"/>
              </a:solidFill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3843" y="1690894"/>
            <a:ext cx="567071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A7E3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No alternative treatments of accounting principles for material items in the financial statements were discussed with management.</a:t>
            </a:r>
          </a:p>
          <a:p>
            <a:pPr lvl="1">
              <a:buClr>
                <a:srgbClr val="EA7E34"/>
              </a:buClr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 </a:t>
            </a:r>
          </a:p>
          <a:p>
            <a:pPr marL="285750" indent="-285750">
              <a:buClr>
                <a:srgbClr val="EA7E34"/>
              </a:buClr>
              <a:buFont typeface="Arial" charset="0"/>
              <a:buChar char="•"/>
            </a:pPr>
            <a:endParaRPr lang="en-US" sz="2800" dirty="0">
              <a:solidFill>
                <a:srgbClr val="586168"/>
              </a:solidFill>
              <a:latin typeface="Lucida Sans" charset="0"/>
              <a:ea typeface="Lucida Sans" charset="0"/>
              <a:cs typeface="Lucida Sans" charset="0"/>
            </a:endParaRPr>
          </a:p>
        </p:txBody>
      </p:sp>
      <p:pic>
        <p:nvPicPr>
          <p:cNvPr id="10" name="Picture 4" descr="Image result for rsm alliance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r="17465" b="10082"/>
          <a:stretch/>
        </p:blipFill>
        <p:spPr bwMode="auto">
          <a:xfrm>
            <a:off x="304801" y="5387788"/>
            <a:ext cx="1873623" cy="132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332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463040"/>
          </a:xfrm>
          <a:prstGeom prst="rect">
            <a:avLst/>
          </a:prstGeom>
          <a:solidFill>
            <a:srgbClr val="253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766" y="5681472"/>
            <a:ext cx="1978085" cy="10307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370" y="377577"/>
            <a:ext cx="11853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Required Board Communications (continued)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5286" y="2232132"/>
            <a:ext cx="56707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A7E3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We did not propose any adjustments to the financial statements.</a:t>
            </a:r>
          </a:p>
          <a:p>
            <a:pPr marL="285750" indent="-285750">
              <a:buClr>
                <a:srgbClr val="EA7E34"/>
              </a:buClr>
              <a:buFont typeface="Arial" charset="0"/>
              <a:buChar char="•"/>
            </a:pPr>
            <a:endParaRPr lang="en-US" sz="2800" dirty="0">
              <a:solidFill>
                <a:srgbClr val="586168"/>
              </a:solidFill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16485" y="2232132"/>
            <a:ext cx="56707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A7E3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We did not identify any significant or unusual transactions or applications of accounting principles where a lack of authoritative guidance exists.</a:t>
            </a:r>
          </a:p>
          <a:p>
            <a:pPr lvl="1">
              <a:buClr>
                <a:srgbClr val="EA7E34"/>
              </a:buClr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 </a:t>
            </a:r>
          </a:p>
          <a:p>
            <a:pPr marL="285750" indent="-285750">
              <a:buClr>
                <a:srgbClr val="EA7E34"/>
              </a:buClr>
              <a:buFont typeface="Arial" charset="0"/>
              <a:buChar char="•"/>
            </a:pPr>
            <a:endParaRPr lang="en-US" sz="2800" dirty="0">
              <a:solidFill>
                <a:srgbClr val="586168"/>
              </a:solidFill>
              <a:latin typeface="Lucida Sans" charset="0"/>
              <a:ea typeface="Lucida Sans" charset="0"/>
              <a:cs typeface="Lucida Sans" charset="0"/>
            </a:endParaRPr>
          </a:p>
        </p:txBody>
      </p:sp>
      <p:pic>
        <p:nvPicPr>
          <p:cNvPr id="10" name="Picture 4" descr="Image result for rsm alliance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r="17465" b="10082"/>
          <a:stretch/>
        </p:blipFill>
        <p:spPr bwMode="auto">
          <a:xfrm>
            <a:off x="304801" y="5387788"/>
            <a:ext cx="1873623" cy="132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6F8FEC-CC77-4982-8208-6A9F94AEFF29}"/>
              </a:ext>
            </a:extLst>
          </p:cNvPr>
          <p:cNvSpPr txBox="1"/>
          <p:nvPr/>
        </p:nvSpPr>
        <p:spPr>
          <a:xfrm>
            <a:off x="798576" y="1572057"/>
            <a:ext cx="1058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86168"/>
                </a:solidFill>
                <a:latin typeface="Lucida Sans" charset="0"/>
              </a:rPr>
              <a:t>Other required communications with those charged with governance:</a:t>
            </a:r>
          </a:p>
        </p:txBody>
      </p:sp>
    </p:spTree>
    <p:extLst>
      <p:ext uri="{BB962C8B-B14F-4D97-AF65-F5344CB8AC3E}">
        <p14:creationId xmlns:p14="http://schemas.microsoft.com/office/powerpoint/2010/main" val="4013298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463040"/>
          </a:xfrm>
          <a:prstGeom prst="rect">
            <a:avLst/>
          </a:prstGeom>
          <a:solidFill>
            <a:srgbClr val="253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766" y="5681472"/>
            <a:ext cx="1978085" cy="10307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370" y="377577"/>
            <a:ext cx="11853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Required Board Communications (continued)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5286" y="2232132"/>
            <a:ext cx="56707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A7E3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There were no disagreements with management concerning the scope of our audit, the application of accounting principles, or the basis for management’s judgements on any significant matters.</a:t>
            </a:r>
            <a:endParaRPr lang="en-US" sz="2000" dirty="0">
              <a:solidFill>
                <a:srgbClr val="586168"/>
              </a:solidFill>
              <a:latin typeface="Lucida Sans" charset="0"/>
              <a:ea typeface="Lucida Sans" charset="0"/>
              <a:cs typeface="Lucida Sans" charset="0"/>
            </a:endParaRPr>
          </a:p>
          <a:p>
            <a:pPr marL="285750" indent="-285750">
              <a:buClr>
                <a:srgbClr val="EA7E34"/>
              </a:buClr>
              <a:buFont typeface="Arial" charset="0"/>
              <a:buChar char="•"/>
            </a:pPr>
            <a:endParaRPr lang="en-US" sz="2800" dirty="0">
              <a:solidFill>
                <a:srgbClr val="586168"/>
              </a:solidFill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16485" y="2232132"/>
            <a:ext cx="5670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A7E3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We did not encounter any difficulties in dealing with management during the performance of our audit.</a:t>
            </a:r>
          </a:p>
          <a:p>
            <a:pPr lvl="1">
              <a:buClr>
                <a:srgbClr val="EA7E34"/>
              </a:buClr>
            </a:pPr>
            <a:r>
              <a:rPr lang="en-US" sz="2400" dirty="0">
                <a:solidFill>
                  <a:srgbClr val="586168"/>
                </a:solidFill>
                <a:latin typeface="Lucida Sans" charset="0"/>
                <a:ea typeface="Lucida Sans" charset="0"/>
                <a:cs typeface="Lucida Sans" charset="0"/>
              </a:rPr>
              <a:t> </a:t>
            </a:r>
          </a:p>
          <a:p>
            <a:pPr marL="285750" indent="-285750">
              <a:buClr>
                <a:srgbClr val="EA7E34"/>
              </a:buClr>
              <a:buFont typeface="Arial" charset="0"/>
              <a:buChar char="•"/>
            </a:pPr>
            <a:endParaRPr lang="en-US" sz="2400" dirty="0">
              <a:solidFill>
                <a:srgbClr val="586168"/>
              </a:solidFill>
              <a:latin typeface="Lucida Sans" charset="0"/>
              <a:ea typeface="Lucida Sans" charset="0"/>
              <a:cs typeface="Lucida Sans" charset="0"/>
            </a:endParaRPr>
          </a:p>
        </p:txBody>
      </p:sp>
      <p:pic>
        <p:nvPicPr>
          <p:cNvPr id="10" name="Picture 4" descr="Image result for rsm alliance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r="17465" b="10082"/>
          <a:stretch/>
        </p:blipFill>
        <p:spPr bwMode="auto">
          <a:xfrm>
            <a:off x="304801" y="5387788"/>
            <a:ext cx="1873623" cy="132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6F8FEC-CC77-4982-8208-6A9F94AEFF29}"/>
              </a:ext>
            </a:extLst>
          </p:cNvPr>
          <p:cNvSpPr txBox="1"/>
          <p:nvPr/>
        </p:nvSpPr>
        <p:spPr>
          <a:xfrm>
            <a:off x="798576" y="1572057"/>
            <a:ext cx="1058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86168"/>
                </a:solidFill>
                <a:latin typeface="Lucida Sans" charset="0"/>
              </a:rPr>
              <a:t>Other required communications with those charged with governance:</a:t>
            </a:r>
          </a:p>
        </p:txBody>
      </p:sp>
    </p:spTree>
    <p:extLst>
      <p:ext uri="{BB962C8B-B14F-4D97-AF65-F5344CB8AC3E}">
        <p14:creationId xmlns:p14="http://schemas.microsoft.com/office/powerpoint/2010/main" val="3442646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86" y="3741222"/>
            <a:ext cx="8969225" cy="2064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0175" y="1819869"/>
            <a:ext cx="44939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253F51"/>
                </a:solidFill>
              </a:rPr>
              <a:t>Brett Bradford: 707-577-1582</a:t>
            </a:r>
          </a:p>
          <a:p>
            <a:pPr algn="ctr"/>
            <a:r>
              <a:rPr lang="en-US" sz="2800" dirty="0">
                <a:solidFill>
                  <a:srgbClr val="253F51"/>
                </a:solidFill>
              </a:rPr>
              <a:t>Andrea Lifto: 707-559-7317</a:t>
            </a:r>
          </a:p>
          <a:p>
            <a:pPr algn="ctr"/>
            <a:endParaRPr lang="en-US" sz="2800" dirty="0">
              <a:solidFill>
                <a:srgbClr val="253F5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7D2E7C-60AD-49A0-9D3E-D1848708776C}"/>
              </a:ext>
            </a:extLst>
          </p:cNvPr>
          <p:cNvSpPr txBox="1"/>
          <p:nvPr/>
        </p:nvSpPr>
        <p:spPr>
          <a:xfrm>
            <a:off x="4584942" y="832669"/>
            <a:ext cx="302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53F51"/>
                </a:solidFill>
                <a:latin typeface="Lucida Sans" panose="020B0602030504020204" pitchFamily="34" charset="0"/>
              </a:rPr>
              <a:t>Questions</a:t>
            </a:r>
            <a:r>
              <a:rPr lang="en-US" sz="4000" dirty="0">
                <a:latin typeface="Lucida Sans" panose="020B06020305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67409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075F039-0AFD-4471-8BE6-951AA6296F5A}"/>
              </a:ext>
            </a:extLst>
          </p:cNvPr>
          <p:cNvSpPr txBox="1">
            <a:spLocks/>
          </p:cNvSpPr>
          <p:nvPr/>
        </p:nvSpPr>
        <p:spPr>
          <a:xfrm>
            <a:off x="408727" y="1388583"/>
            <a:ext cx="11024171" cy="44635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2000" b="1" kern="1200" spc="100" baseline="0">
                <a:solidFill>
                  <a:srgbClr val="888A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20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8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6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6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dirty="0"/>
              <a:t>Adopt Resolution Granting the Interim Chief Executive Officer the Authority to Execute an Amendment with River City Bank</a:t>
            </a:r>
          </a:p>
          <a:p>
            <a:pPr lvl="1"/>
            <a:r>
              <a:rPr lang="en-US" sz="3200" b="0" dirty="0"/>
              <a:t>Recommendation: </a:t>
            </a:r>
          </a:p>
          <a:p>
            <a:pPr lvl="2"/>
            <a:r>
              <a:rPr lang="en-US" sz="3000" b="0" dirty="0"/>
              <a:t>Adopt Resolution 2021/01 granting the Interim Chief Executive Officer authority to execute an amendment with River City Bank regarding technical modifications to the Credit Agreement to address changes to SDCP’s fiscal year, pro-forma and phasing schedule. </a:t>
            </a:r>
          </a:p>
          <a:p>
            <a:pPr lvl="1"/>
            <a:endParaRPr lang="en-US" sz="3200" b="0" dirty="0"/>
          </a:p>
          <a:p>
            <a:pPr lvl="1"/>
            <a:endParaRPr lang="en-US" b="0" dirty="0"/>
          </a:p>
          <a:p>
            <a:pPr lvl="1"/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496358-41FF-42AD-847F-76E402F0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23457"/>
          </a:xfrm>
        </p:spPr>
        <p:txBody>
          <a:bodyPr/>
          <a:lstStyle/>
          <a:p>
            <a:r>
              <a:rPr lang="en-US" b="0" dirty="0"/>
              <a:t>Item 6</a:t>
            </a:r>
          </a:p>
        </p:txBody>
      </p:sp>
    </p:spTree>
    <p:extLst>
      <p:ext uri="{BB962C8B-B14F-4D97-AF65-F5344CB8AC3E}">
        <p14:creationId xmlns:p14="http://schemas.microsoft.com/office/powerpoint/2010/main" val="2629122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075F039-0AFD-4471-8BE6-951AA6296F5A}"/>
              </a:ext>
            </a:extLst>
          </p:cNvPr>
          <p:cNvSpPr txBox="1">
            <a:spLocks/>
          </p:cNvSpPr>
          <p:nvPr/>
        </p:nvSpPr>
        <p:spPr>
          <a:xfrm>
            <a:off x="408727" y="1784191"/>
            <a:ext cx="11024171" cy="42331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2000" b="1" kern="1200" spc="100" baseline="0">
                <a:solidFill>
                  <a:srgbClr val="888A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20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8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6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6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dirty="0"/>
              <a:t>Adopt Resolution Approving SDG&amp;E Master Power Purchase and Sales Agreement</a:t>
            </a:r>
          </a:p>
          <a:p>
            <a:pPr lvl="1"/>
            <a:r>
              <a:rPr lang="en-US" sz="3200" b="0" dirty="0"/>
              <a:t>Recommendation: </a:t>
            </a:r>
          </a:p>
          <a:p>
            <a:pPr lvl="1"/>
            <a:r>
              <a:rPr lang="en-US" sz="3200" b="0" dirty="0"/>
              <a:t>	Adopt Resolution 2021/02 approving a Master Power 	Purchase and Sale Agreement with San Diego Gas &amp; 	Electric and authorizing the Interim Chief Executive 	Officer to execute the agreement and related 	documents. </a:t>
            </a:r>
          </a:p>
          <a:p>
            <a:pPr lvl="1"/>
            <a:endParaRPr lang="en-US" sz="3200" b="0" dirty="0"/>
          </a:p>
          <a:p>
            <a:pPr lvl="1"/>
            <a:endParaRPr lang="en-US" b="0" dirty="0"/>
          </a:p>
          <a:p>
            <a:pPr lvl="1"/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496358-41FF-42AD-847F-76E402F0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23457"/>
          </a:xfrm>
        </p:spPr>
        <p:txBody>
          <a:bodyPr/>
          <a:lstStyle/>
          <a:p>
            <a:r>
              <a:rPr lang="en-US" b="0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3388215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E494992-2478-4E7A-82AC-3A6636E383FF}"/>
              </a:ext>
            </a:extLst>
          </p:cNvPr>
          <p:cNvSpPr/>
          <p:nvPr/>
        </p:nvSpPr>
        <p:spPr>
          <a:xfrm rot="10800000">
            <a:off x="3518210" y="635620"/>
            <a:ext cx="546409" cy="702526"/>
          </a:xfrm>
          <a:prstGeom prst="triangle">
            <a:avLst/>
          </a:prstGeom>
          <a:solidFill>
            <a:srgbClr val="007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E52DBA-7741-45F9-B9B1-D97DDD4010E4}"/>
              </a:ext>
            </a:extLst>
          </p:cNvPr>
          <p:cNvSpPr/>
          <p:nvPr/>
        </p:nvSpPr>
        <p:spPr>
          <a:xfrm>
            <a:off x="0" y="0"/>
            <a:ext cx="3791415" cy="6858000"/>
          </a:xfrm>
          <a:prstGeom prst="rect">
            <a:avLst/>
          </a:prstGeom>
          <a:solidFill>
            <a:srgbClr val="007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9015BE-FAB3-4C07-91F7-83350E27C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38" y="2321961"/>
            <a:ext cx="3374371" cy="175754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Regular Meeting Agenda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185C260A-7D3E-4ECA-8969-72F964C93FE5}"/>
              </a:ext>
            </a:extLst>
          </p:cNvPr>
          <p:cNvSpPr txBox="1">
            <a:spLocks/>
          </p:cNvSpPr>
          <p:nvPr/>
        </p:nvSpPr>
        <p:spPr>
          <a:xfrm>
            <a:off x="3662047" y="-2"/>
            <a:ext cx="8400586" cy="67398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2000" b="1" kern="1200" spc="100" baseline="0">
                <a:solidFill>
                  <a:srgbClr val="888A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20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8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6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6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900" dirty="0"/>
              <a:t>Welcome  </a:t>
            </a:r>
          </a:p>
          <a:p>
            <a:pPr lvl="1"/>
            <a:r>
              <a:rPr lang="en-US" sz="1900" dirty="0"/>
              <a:t>Call to Order</a:t>
            </a:r>
          </a:p>
          <a:p>
            <a:pPr lvl="1"/>
            <a:r>
              <a:rPr lang="en-US" sz="1900" dirty="0"/>
              <a:t>Pledge of Allegiance</a:t>
            </a:r>
          </a:p>
          <a:p>
            <a:pPr lvl="1"/>
            <a:r>
              <a:rPr lang="en-US" sz="1900" dirty="0"/>
              <a:t>Roll Call</a:t>
            </a:r>
          </a:p>
          <a:p>
            <a:pPr lvl="1"/>
            <a:r>
              <a:rPr lang="en-US" sz="1900" dirty="0"/>
              <a:t>Items to be Added, Withdrawn, or Reordered on the Agenda</a:t>
            </a:r>
          </a:p>
          <a:p>
            <a:pPr lvl="1"/>
            <a:r>
              <a:rPr lang="en-US" sz="1900" dirty="0"/>
              <a:t>Public Comments Not on the Agenda</a:t>
            </a:r>
          </a:p>
          <a:p>
            <a:pPr marL="914400" lvl="1" indent="-457200">
              <a:buAutoNum type="arabicPeriod"/>
            </a:pPr>
            <a:r>
              <a:rPr lang="en-US" sz="1900" b="0" dirty="0"/>
              <a:t>(Consent) Approval of Minutes from December Regular Meeting</a:t>
            </a:r>
          </a:p>
          <a:p>
            <a:pPr marL="914400" lvl="1" indent="-457200">
              <a:buAutoNum type="arabicPeriod"/>
            </a:pPr>
            <a:r>
              <a:rPr lang="en-US" sz="1900" b="0" dirty="0"/>
              <a:t>Operations and Administration Report from the Interim Chief Executive Officer</a:t>
            </a:r>
          </a:p>
          <a:p>
            <a:pPr marL="914400" lvl="1" indent="-457200">
              <a:buAutoNum type="arabicPeriod"/>
            </a:pPr>
            <a:r>
              <a:rPr lang="en-US" sz="1900" b="0" dirty="0"/>
              <a:t>Committee Reports</a:t>
            </a:r>
          </a:p>
          <a:p>
            <a:pPr marL="914400" lvl="1" indent="-457200">
              <a:buAutoNum type="arabicPeriod"/>
            </a:pPr>
            <a:r>
              <a:rPr lang="en-US" sz="1900" b="0" dirty="0"/>
              <a:t>Treasurer’s Report</a:t>
            </a:r>
          </a:p>
          <a:p>
            <a:pPr marL="914400" lvl="1" indent="-457200">
              <a:buAutoNum type="arabicPeriod"/>
            </a:pPr>
            <a:r>
              <a:rPr lang="en-US" sz="1900" b="0" dirty="0"/>
              <a:t>Receive FY2020 Audited Financial Statements from </a:t>
            </a:r>
            <a:r>
              <a:rPr lang="en-US" sz="1900" b="0" dirty="0" err="1"/>
              <a:t>Pisenti</a:t>
            </a:r>
            <a:r>
              <a:rPr lang="en-US" sz="1900" b="0" dirty="0"/>
              <a:t> &amp; Brinker</a:t>
            </a:r>
          </a:p>
          <a:p>
            <a:pPr marL="914400" lvl="1" indent="-457200">
              <a:buAutoNum type="arabicPeriod"/>
            </a:pPr>
            <a:r>
              <a:rPr lang="en-US" sz="1900" b="0" dirty="0"/>
              <a:t>Adopt Resolution Granting the Interim Chief Executive Officer the Authority to Execute an Amendment with River City Bank</a:t>
            </a:r>
          </a:p>
          <a:p>
            <a:pPr marL="914400" lvl="1" indent="-457200">
              <a:buAutoNum type="arabicPeriod"/>
            </a:pPr>
            <a:r>
              <a:rPr lang="en-US" sz="1900" b="0" dirty="0"/>
              <a:t>Adopt Resolution Approving SDG&amp;E Master Power Purchase and Sales Agreement</a:t>
            </a:r>
          </a:p>
          <a:p>
            <a:pPr marL="914400" lvl="1" indent="-457200">
              <a:buAutoNum type="arabicPeriod"/>
            </a:pPr>
            <a:r>
              <a:rPr lang="en-US" sz="1900" b="0" dirty="0"/>
              <a:t>Adoption of a Feed-In Tariff Schedule, Application, and Update to Inclusive and Sustainable Workforce Policy</a:t>
            </a:r>
          </a:p>
          <a:p>
            <a:pPr lvl="1"/>
            <a:endParaRPr lang="en-US" sz="1500" b="0" dirty="0"/>
          </a:p>
          <a:p>
            <a:pPr lvl="1"/>
            <a:endParaRPr lang="en-US" sz="1500" b="0" dirty="0"/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30126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075F039-0AFD-4471-8BE6-951AA6296F5A}"/>
              </a:ext>
            </a:extLst>
          </p:cNvPr>
          <p:cNvSpPr txBox="1">
            <a:spLocks/>
          </p:cNvSpPr>
          <p:nvPr/>
        </p:nvSpPr>
        <p:spPr>
          <a:xfrm>
            <a:off x="331217" y="1493822"/>
            <a:ext cx="11024171" cy="50361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2000" b="1" kern="1200" spc="100" baseline="0">
                <a:solidFill>
                  <a:srgbClr val="888A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20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8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6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6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dirty="0"/>
              <a:t>Adoption of  a Feed-In Tariff Schedule, Application, and Update to Inclusive and Sustainable Workforce Policy</a:t>
            </a:r>
          </a:p>
          <a:p>
            <a:pPr lvl="1"/>
            <a:r>
              <a:rPr lang="en-US" sz="2400" b="0" dirty="0"/>
              <a:t>Recommendation: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b="0" dirty="0"/>
              <a:t>Adopt initial Feed-In Tariff (FIT) schedule and the related FIT application.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b="0" dirty="0"/>
              <a:t>Adopt update to the Inclusive and Sustainable Workforce policy.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b="0" dirty="0"/>
              <a:t>Authorize staff to work with transactional counsel in development a FIT Power Purchase Agreement (to be reviewed and approved at a future Board meeting).</a:t>
            </a:r>
          </a:p>
          <a:p>
            <a:pPr lvl="1"/>
            <a:endParaRPr lang="en-US" sz="3200" b="0" dirty="0"/>
          </a:p>
          <a:p>
            <a:pPr lvl="1"/>
            <a:endParaRPr lang="en-US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496358-41FF-42AD-847F-76E402F0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5248"/>
            <a:ext cx="10515600" cy="1023457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Item 8</a:t>
            </a:r>
            <a:br>
              <a:rPr lang="en-US" b="0" dirty="0"/>
            </a:b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87022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E494992-2478-4E7A-82AC-3A6636E383FF}"/>
              </a:ext>
            </a:extLst>
          </p:cNvPr>
          <p:cNvSpPr/>
          <p:nvPr/>
        </p:nvSpPr>
        <p:spPr>
          <a:xfrm rot="10800000">
            <a:off x="3518210" y="635620"/>
            <a:ext cx="546409" cy="702526"/>
          </a:xfrm>
          <a:prstGeom prst="triangle">
            <a:avLst/>
          </a:prstGeom>
          <a:solidFill>
            <a:srgbClr val="007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E52DBA-7741-45F9-B9B1-D97DDD4010E4}"/>
              </a:ext>
            </a:extLst>
          </p:cNvPr>
          <p:cNvSpPr/>
          <p:nvPr/>
        </p:nvSpPr>
        <p:spPr>
          <a:xfrm>
            <a:off x="0" y="0"/>
            <a:ext cx="3791415" cy="6858000"/>
          </a:xfrm>
          <a:prstGeom prst="rect">
            <a:avLst/>
          </a:prstGeom>
          <a:solidFill>
            <a:srgbClr val="007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9015BE-FAB3-4C07-91F7-83350E27C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38" y="2321961"/>
            <a:ext cx="3374371" cy="175754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Regular Meeting Agenda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E8F311BF-ED83-4D09-B794-2D50A9740F01}"/>
              </a:ext>
            </a:extLst>
          </p:cNvPr>
          <p:cNvSpPr txBox="1">
            <a:spLocks/>
          </p:cNvSpPr>
          <p:nvPr/>
        </p:nvSpPr>
        <p:spPr>
          <a:xfrm>
            <a:off x="3662047" y="1568270"/>
            <a:ext cx="8673791" cy="16324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2000" b="1" kern="1200" spc="100" baseline="0">
                <a:solidFill>
                  <a:srgbClr val="888A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20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8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6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6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600" dirty="0"/>
              <a:t>Director Comments</a:t>
            </a:r>
          </a:p>
          <a:p>
            <a:pPr lvl="1"/>
            <a:endParaRPr lang="en-US" sz="3600" dirty="0"/>
          </a:p>
          <a:p>
            <a:pPr lvl="1"/>
            <a:r>
              <a:rPr lang="en-US" sz="3600" dirty="0"/>
              <a:t>Reports by Management and General Counsel</a:t>
            </a:r>
          </a:p>
          <a:p>
            <a:pPr lvl="1"/>
            <a:endParaRPr lang="en-US" sz="3600" dirty="0"/>
          </a:p>
          <a:p>
            <a:pPr lvl="1"/>
            <a:r>
              <a:rPr lang="en-US" sz="3600" dirty="0"/>
              <a:t>Adjournment</a:t>
            </a:r>
          </a:p>
          <a:p>
            <a:pPr lvl="1"/>
            <a:endParaRPr lang="en-US" b="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1757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sky, mountain, nature&#10;&#10;Description automatically generated">
            <a:extLst>
              <a:ext uri="{FF2B5EF4-FFF2-40B4-BE49-F238E27FC236}">
                <a16:creationId xmlns:a16="http://schemas.microsoft.com/office/drawing/2014/main" id="{263FCC37-565A-4BD1-9DF8-144069D22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886" y="0"/>
            <a:ext cx="1028611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6CF279-7BF5-48CB-B396-1F936C859053}"/>
              </a:ext>
            </a:extLst>
          </p:cNvPr>
          <p:cNvSpPr/>
          <p:nvPr/>
        </p:nvSpPr>
        <p:spPr>
          <a:xfrm>
            <a:off x="1" y="0"/>
            <a:ext cx="4636166" cy="6858000"/>
          </a:xfrm>
          <a:prstGeom prst="rect">
            <a:avLst/>
          </a:prstGeom>
          <a:solidFill>
            <a:srgbClr val="007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4DEFABE-BBC9-45E5-8449-4F031BCE3325}"/>
              </a:ext>
            </a:extLst>
          </p:cNvPr>
          <p:cNvSpPr/>
          <p:nvPr/>
        </p:nvSpPr>
        <p:spPr>
          <a:xfrm rot="5400000">
            <a:off x="2859504" y="1776658"/>
            <a:ext cx="6858002" cy="3304674"/>
          </a:xfrm>
          <a:prstGeom prst="triangle">
            <a:avLst/>
          </a:prstGeom>
          <a:solidFill>
            <a:srgbClr val="007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F89362D-6BE9-4684-9F15-EE9B897AC58B}"/>
              </a:ext>
            </a:extLst>
          </p:cNvPr>
          <p:cNvSpPr txBox="1">
            <a:spLocks/>
          </p:cNvSpPr>
          <p:nvPr/>
        </p:nvSpPr>
        <p:spPr>
          <a:xfrm>
            <a:off x="686519" y="1684420"/>
            <a:ext cx="5991808" cy="3256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2000" spc="-100" baseline="0">
                <a:solidFill>
                  <a:srgbClr val="4E4B4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kumimoji="0" lang="en-US" sz="7400" b="1" i="0" u="none" strike="noStrike" kern="20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Board of Directors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54BEC2A-A904-4DC7-ADC7-591DD8E5825F}"/>
              </a:ext>
            </a:extLst>
          </p:cNvPr>
          <p:cNvSpPr txBox="1">
            <a:spLocks/>
          </p:cNvSpPr>
          <p:nvPr/>
        </p:nvSpPr>
        <p:spPr>
          <a:xfrm>
            <a:off x="686519" y="4832292"/>
            <a:ext cx="5991808" cy="6266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800" b="0" kern="1200" spc="0" baseline="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6012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Char char="•"/>
              <a:defRPr sz="1400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6012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Char char="•"/>
              <a:defRPr sz="1400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Next Regular Meeting: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February 25</a:t>
            </a:r>
            <a:r>
              <a:rPr lang="en-US" sz="2400" b="1" baseline="30000" dirty="0">
                <a:solidFill>
                  <a:schemeClr val="bg1"/>
                </a:solidFill>
              </a:rPr>
              <a:t>th</a:t>
            </a:r>
            <a:r>
              <a:rPr lang="en-US" sz="2400" b="1" dirty="0">
                <a:solidFill>
                  <a:schemeClr val="bg1"/>
                </a:solidFill>
              </a:rPr>
              <a:t>, 2021 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62E3FAC-4448-4073-8D56-7D5657C16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09" y="341801"/>
            <a:ext cx="1732549" cy="50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73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3640B2-A85B-41A1-B2DD-EACDF8780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46935" y="434833"/>
            <a:ext cx="10515600" cy="5537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BD60D9-0617-4E85-A71A-7E1FE70BA5A6}"/>
              </a:ext>
            </a:extLst>
          </p:cNvPr>
          <p:cNvSpPr txBox="1"/>
          <p:nvPr/>
        </p:nvSpPr>
        <p:spPr>
          <a:xfrm>
            <a:off x="729465" y="6906053"/>
            <a:ext cx="107330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n.wikipedia.org/wiki/File:Flag_of_the_United_States.sv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211820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E494992-2478-4E7A-82AC-3A6636E383FF}"/>
              </a:ext>
            </a:extLst>
          </p:cNvPr>
          <p:cNvSpPr/>
          <p:nvPr/>
        </p:nvSpPr>
        <p:spPr>
          <a:xfrm rot="10800000">
            <a:off x="3518210" y="635620"/>
            <a:ext cx="546409" cy="702526"/>
          </a:xfrm>
          <a:prstGeom prst="triangle">
            <a:avLst/>
          </a:prstGeom>
          <a:solidFill>
            <a:srgbClr val="007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E52DBA-7741-45F9-B9B1-D97DDD4010E4}"/>
              </a:ext>
            </a:extLst>
          </p:cNvPr>
          <p:cNvSpPr/>
          <p:nvPr/>
        </p:nvSpPr>
        <p:spPr>
          <a:xfrm>
            <a:off x="0" y="0"/>
            <a:ext cx="3791415" cy="6858000"/>
          </a:xfrm>
          <a:prstGeom prst="rect">
            <a:avLst/>
          </a:prstGeom>
          <a:solidFill>
            <a:srgbClr val="007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9015BE-FAB3-4C07-91F7-83350E27C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38" y="2321961"/>
            <a:ext cx="3374371" cy="175754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Consent Agenda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2FD8632-7AA3-4965-9ACC-4EA0ACAFC0DF}"/>
              </a:ext>
            </a:extLst>
          </p:cNvPr>
          <p:cNvSpPr txBox="1">
            <a:spLocks/>
          </p:cNvSpPr>
          <p:nvPr/>
        </p:nvSpPr>
        <p:spPr>
          <a:xfrm>
            <a:off x="3791416" y="2294553"/>
            <a:ext cx="8256746" cy="19656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2000" b="1" kern="1200" spc="100" baseline="0">
                <a:solidFill>
                  <a:srgbClr val="888A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20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8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6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6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AutoNum type="arabicPeriod"/>
            </a:pPr>
            <a:r>
              <a:rPr lang="en-US" sz="2800" dirty="0"/>
              <a:t>Approval of the minutes of the Regular Meeting of the Board of Directors of San Diego Community Power held on December 17, 2020</a:t>
            </a:r>
          </a:p>
          <a:p>
            <a:pPr lvl="1"/>
            <a:endParaRPr lang="en-US" sz="2800" dirty="0"/>
          </a:p>
          <a:p>
            <a:pPr lvl="1"/>
            <a:r>
              <a:rPr lang="en-US" sz="2400" dirty="0"/>
              <a:t>	</a:t>
            </a:r>
            <a:endParaRPr lang="en-US" b="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2720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075F039-0AFD-4471-8BE6-951AA6296F5A}"/>
              </a:ext>
            </a:extLst>
          </p:cNvPr>
          <p:cNvSpPr txBox="1">
            <a:spLocks/>
          </p:cNvSpPr>
          <p:nvPr/>
        </p:nvSpPr>
        <p:spPr>
          <a:xfrm>
            <a:off x="328773" y="1990828"/>
            <a:ext cx="11149905" cy="32656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2000" b="1" kern="1200" spc="100" baseline="0">
                <a:solidFill>
                  <a:srgbClr val="888A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20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8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6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6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dirty="0"/>
              <a:t>Operations and Administration Report from the Interim Chief Executive Officer</a:t>
            </a:r>
          </a:p>
          <a:p>
            <a:pPr lvl="1"/>
            <a:r>
              <a:rPr lang="en-US" sz="3200" b="0" dirty="0"/>
              <a:t>Recommendation: </a:t>
            </a:r>
          </a:p>
          <a:p>
            <a:pPr marL="1428750" lvl="2" indent="-514350">
              <a:buAutoNum type="arabicPeriod"/>
            </a:pPr>
            <a:r>
              <a:rPr lang="en-US" sz="3000" b="0" dirty="0"/>
              <a:t>Receive and file update on various operational and administration activities.</a:t>
            </a:r>
          </a:p>
          <a:p>
            <a:pPr marL="1428750" lvl="2" indent="-514350">
              <a:buAutoNum type="arabicPeriod"/>
            </a:pPr>
            <a:r>
              <a:rPr lang="en-US" sz="3000" b="0" dirty="0"/>
              <a:t>Receive and file update on Regulatory Affairs.</a:t>
            </a:r>
          </a:p>
          <a:p>
            <a:pPr lvl="1"/>
            <a:endParaRPr lang="en-US" sz="3200" b="0" dirty="0"/>
          </a:p>
          <a:p>
            <a:pPr lvl="1"/>
            <a:endParaRPr lang="en-US" b="0" dirty="0"/>
          </a:p>
          <a:p>
            <a:pPr lvl="1"/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496358-41FF-42AD-847F-76E402F0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23457"/>
          </a:xfrm>
        </p:spPr>
        <p:txBody>
          <a:bodyPr/>
          <a:lstStyle/>
          <a:p>
            <a:r>
              <a:rPr lang="en-US" b="0" dirty="0"/>
              <a:t>Item 2</a:t>
            </a:r>
          </a:p>
        </p:txBody>
      </p:sp>
    </p:spTree>
    <p:extLst>
      <p:ext uri="{BB962C8B-B14F-4D97-AF65-F5344CB8AC3E}">
        <p14:creationId xmlns:p14="http://schemas.microsoft.com/office/powerpoint/2010/main" val="5707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075F039-0AFD-4471-8BE6-951AA6296F5A}"/>
              </a:ext>
            </a:extLst>
          </p:cNvPr>
          <p:cNvSpPr txBox="1">
            <a:spLocks/>
          </p:cNvSpPr>
          <p:nvPr/>
        </p:nvSpPr>
        <p:spPr>
          <a:xfrm>
            <a:off x="287677" y="2248257"/>
            <a:ext cx="11147460" cy="23614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2000" b="1" kern="1200" spc="100" baseline="0">
                <a:solidFill>
                  <a:srgbClr val="888A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20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8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6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6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dirty="0"/>
              <a:t>Committee Reports</a:t>
            </a:r>
          </a:p>
          <a:p>
            <a:pPr lvl="1"/>
            <a:r>
              <a:rPr lang="en-US" sz="3200" b="0" dirty="0"/>
              <a:t>Recommendation: </a:t>
            </a:r>
          </a:p>
          <a:p>
            <a:pPr lvl="2"/>
            <a:r>
              <a:rPr lang="en-US" sz="3000" b="0" dirty="0"/>
              <a:t>Receive and file update from the Community Advisory Committee.</a:t>
            </a:r>
          </a:p>
          <a:p>
            <a:pPr lvl="1"/>
            <a:endParaRPr lang="en-US" sz="3200" b="0" dirty="0"/>
          </a:p>
          <a:p>
            <a:pPr lvl="1"/>
            <a:endParaRPr lang="en-US" b="0" dirty="0"/>
          </a:p>
          <a:p>
            <a:pPr lvl="1"/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496358-41FF-42AD-847F-76E402F0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23457"/>
          </a:xfrm>
        </p:spPr>
        <p:txBody>
          <a:bodyPr/>
          <a:lstStyle/>
          <a:p>
            <a:r>
              <a:rPr lang="en-US" b="0" dirty="0"/>
              <a:t>Item 3</a:t>
            </a:r>
          </a:p>
        </p:txBody>
      </p:sp>
    </p:spTree>
    <p:extLst>
      <p:ext uri="{BB962C8B-B14F-4D97-AF65-F5344CB8AC3E}">
        <p14:creationId xmlns:p14="http://schemas.microsoft.com/office/powerpoint/2010/main" val="268496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075F039-0AFD-4471-8BE6-951AA6296F5A}"/>
              </a:ext>
            </a:extLst>
          </p:cNvPr>
          <p:cNvSpPr txBox="1">
            <a:spLocks/>
          </p:cNvSpPr>
          <p:nvPr/>
        </p:nvSpPr>
        <p:spPr>
          <a:xfrm>
            <a:off x="331217" y="2335173"/>
            <a:ext cx="11024171" cy="24012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2000" b="1" kern="1200" spc="100" baseline="0">
                <a:solidFill>
                  <a:srgbClr val="888A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20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8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6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6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dirty="0"/>
              <a:t>Treasurer’s Report</a:t>
            </a:r>
          </a:p>
          <a:p>
            <a:pPr lvl="1"/>
            <a:r>
              <a:rPr lang="en-US" sz="3200" b="0" dirty="0"/>
              <a:t>Recommendation: </a:t>
            </a:r>
          </a:p>
          <a:p>
            <a:pPr lvl="1"/>
            <a:r>
              <a:rPr lang="en-US" sz="3200" b="0" dirty="0"/>
              <a:t>	Receive and file presentation of financial results for 	2020/21 period ending 11/30/20.</a:t>
            </a:r>
          </a:p>
          <a:p>
            <a:pPr lvl="1"/>
            <a:endParaRPr lang="en-US" sz="3200" b="0" dirty="0"/>
          </a:p>
          <a:p>
            <a:pPr lvl="1"/>
            <a:endParaRPr lang="en-US" b="0" dirty="0"/>
          </a:p>
          <a:p>
            <a:pPr lvl="1"/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496358-41FF-42AD-847F-76E402F0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23457"/>
          </a:xfrm>
        </p:spPr>
        <p:txBody>
          <a:bodyPr/>
          <a:lstStyle/>
          <a:p>
            <a:r>
              <a:rPr lang="en-US" b="0" dirty="0"/>
              <a:t>Item 4</a:t>
            </a:r>
          </a:p>
        </p:txBody>
      </p:sp>
    </p:spTree>
    <p:extLst>
      <p:ext uri="{BB962C8B-B14F-4D97-AF65-F5344CB8AC3E}">
        <p14:creationId xmlns:p14="http://schemas.microsoft.com/office/powerpoint/2010/main" val="3182978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075F039-0AFD-4471-8BE6-951AA6296F5A}"/>
              </a:ext>
            </a:extLst>
          </p:cNvPr>
          <p:cNvSpPr txBox="1">
            <a:spLocks/>
          </p:cNvSpPr>
          <p:nvPr/>
        </p:nvSpPr>
        <p:spPr>
          <a:xfrm>
            <a:off x="378061" y="2232507"/>
            <a:ext cx="10615896" cy="25669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2000" b="1" kern="1200" spc="100" baseline="0">
                <a:solidFill>
                  <a:srgbClr val="888A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20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8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6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Clr>
                <a:srgbClr val="888A8B"/>
              </a:buClr>
              <a:buFont typeface="Arial" panose="020B0604020202020204" pitchFamily="34" charset="0"/>
              <a:buNone/>
              <a:defRPr sz="1600" b="1" kern="1200">
                <a:solidFill>
                  <a:srgbClr val="3D45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dirty="0"/>
              <a:t>Receive FY2020 Audited Financial Statements from </a:t>
            </a:r>
            <a:r>
              <a:rPr lang="en-US" sz="3200" dirty="0" err="1"/>
              <a:t>Pisenti</a:t>
            </a:r>
            <a:r>
              <a:rPr lang="en-US" sz="3200" dirty="0"/>
              <a:t> &amp; Brinker</a:t>
            </a:r>
          </a:p>
          <a:p>
            <a:pPr lvl="1"/>
            <a:r>
              <a:rPr lang="en-US" sz="3200" b="0" dirty="0"/>
              <a:t>Recommendation: </a:t>
            </a:r>
          </a:p>
          <a:p>
            <a:pPr lvl="1"/>
            <a:r>
              <a:rPr lang="en-US" sz="3200" b="0" dirty="0"/>
              <a:t>	Receive and file report.</a:t>
            </a:r>
          </a:p>
          <a:p>
            <a:pPr lvl="1"/>
            <a:endParaRPr lang="en-US" sz="3200" b="0" dirty="0"/>
          </a:p>
          <a:p>
            <a:pPr lvl="1"/>
            <a:endParaRPr lang="en-US" b="0" dirty="0"/>
          </a:p>
          <a:p>
            <a:pPr lvl="1"/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496358-41FF-42AD-847F-76E402F0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23457"/>
          </a:xfrm>
        </p:spPr>
        <p:txBody>
          <a:bodyPr/>
          <a:lstStyle/>
          <a:p>
            <a:r>
              <a:rPr lang="en-US" b="0" dirty="0"/>
              <a:t>Item 5</a:t>
            </a:r>
          </a:p>
        </p:txBody>
      </p:sp>
    </p:spTree>
    <p:extLst>
      <p:ext uri="{BB962C8B-B14F-4D97-AF65-F5344CB8AC3E}">
        <p14:creationId xmlns:p14="http://schemas.microsoft.com/office/powerpoint/2010/main" val="73442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87" y="794744"/>
            <a:ext cx="8969225" cy="20640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574472"/>
            <a:ext cx="12192000" cy="2488784"/>
          </a:xfrm>
          <a:prstGeom prst="rect">
            <a:avLst/>
          </a:prstGeom>
          <a:solidFill>
            <a:srgbClr val="253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i="1" dirty="0"/>
              <a:t>San Diego Community Power</a:t>
            </a:r>
          </a:p>
          <a:p>
            <a:pPr algn="ctr"/>
            <a:r>
              <a:rPr lang="en-US" sz="5400" i="1" dirty="0"/>
              <a:t>Report to the Board of Directors</a:t>
            </a:r>
          </a:p>
          <a:p>
            <a:pPr algn="ctr"/>
            <a:r>
              <a:rPr lang="en-US" sz="5400" i="1" dirty="0"/>
              <a:t>January 28, 2021</a:t>
            </a:r>
          </a:p>
        </p:txBody>
      </p:sp>
    </p:spTree>
    <p:extLst>
      <p:ext uri="{BB962C8B-B14F-4D97-AF65-F5344CB8AC3E}">
        <p14:creationId xmlns:p14="http://schemas.microsoft.com/office/powerpoint/2010/main" val="1478760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840</Words>
  <Application>Microsoft Office PowerPoint</Application>
  <PresentationFormat>Widescreen</PresentationFormat>
  <Paragraphs>124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Lucida Sans</vt:lpstr>
      <vt:lpstr>Office Theme</vt:lpstr>
      <vt:lpstr>PowerPoint Presentation</vt:lpstr>
      <vt:lpstr>Regular Meeting Agenda</vt:lpstr>
      <vt:lpstr>PowerPoint Presentation</vt:lpstr>
      <vt:lpstr>Consent Agenda</vt:lpstr>
      <vt:lpstr>Item 2</vt:lpstr>
      <vt:lpstr>Item 3</vt:lpstr>
      <vt:lpstr>Item 4</vt:lpstr>
      <vt:lpstr>Item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Item 6</vt:lpstr>
      <vt:lpstr>Item 7</vt:lpstr>
      <vt:lpstr>Item 8 </vt:lpstr>
      <vt:lpstr>Regular Meeting Agenda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Cristina Lee</dc:creator>
  <cp:lastModifiedBy>Sebastian Sarria</cp:lastModifiedBy>
  <cp:revision>131</cp:revision>
  <dcterms:created xsi:type="dcterms:W3CDTF">2020-08-25T21:04:30Z</dcterms:created>
  <dcterms:modified xsi:type="dcterms:W3CDTF">2021-01-29T00:39:11Z</dcterms:modified>
</cp:coreProperties>
</file>